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 id="2147483818" r:id="rId5"/>
  </p:sldMasterIdLst>
  <p:notesMasterIdLst>
    <p:notesMasterId r:id="rId12"/>
  </p:notesMasterIdLst>
  <p:sldIdLst>
    <p:sldId id="2580" r:id="rId6"/>
    <p:sldId id="2583" r:id="rId7"/>
    <p:sldId id="2584" r:id="rId8"/>
    <p:sldId id="2585" r:id="rId9"/>
    <p:sldId id="2586" r:id="rId10"/>
    <p:sldId id="2587" r:id="rId1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032" userDrawn="1">
          <p15:clr>
            <a:srgbClr val="A4A3A4"/>
          </p15:clr>
        </p15:guide>
        <p15:guide id="3" orient="horz" pos="3912" userDrawn="1">
          <p15:clr>
            <a:srgbClr val="A4A3A4"/>
          </p15:clr>
        </p15:guide>
        <p15:guide id="4" pos="7392" userDrawn="1">
          <p15:clr>
            <a:srgbClr val="A4A3A4"/>
          </p15:clr>
        </p15:guide>
        <p15:guide id="5" orient="horz" pos="168" userDrawn="1">
          <p15:clr>
            <a:srgbClr val="A4A3A4"/>
          </p15:clr>
        </p15:guide>
        <p15:guide id="6" pos="60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73B"/>
    <a:srgbClr val="79675B"/>
    <a:srgbClr val="E86100"/>
    <a:srgbClr val="DA5806"/>
    <a:srgbClr val="0C2340"/>
    <a:srgbClr val="63656A"/>
    <a:srgbClr val="E87722"/>
    <a:srgbClr val="C8C8C8"/>
    <a:srgbClr val="FF2F92"/>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50" autoAdjust="0"/>
    <p:restoredTop sz="87606" autoAdjust="0"/>
  </p:normalViewPr>
  <p:slideViewPr>
    <p:cSldViewPr snapToGrid="0" snapToObjects="1">
      <p:cViewPr varScale="1">
        <p:scale>
          <a:sx n="107" d="100"/>
          <a:sy n="107" d="100"/>
        </p:scale>
        <p:origin x="1264" y="176"/>
      </p:cViewPr>
      <p:guideLst>
        <p:guide pos="1032"/>
        <p:guide orient="horz" pos="3912"/>
        <p:guide pos="7392"/>
        <p:guide orient="horz" pos="168"/>
        <p:guide pos="6072"/>
      </p:guideLst>
    </p:cSldViewPr>
  </p:slideViewPr>
  <p:notesTextViewPr>
    <p:cViewPr>
      <p:scale>
        <a:sx n="105" d="100"/>
        <a:sy n="105" d="100"/>
      </p:scale>
      <p:origin x="0" y="0"/>
    </p:cViewPr>
  </p:notesTextViewPr>
  <p:sorterViewPr>
    <p:cViewPr varScale="1">
      <p:scale>
        <a:sx n="1" d="1"/>
        <a:sy n="1" d="1"/>
      </p:scale>
      <p:origin x="0" y="0"/>
    </p:cViewPr>
  </p:sorterViewPr>
  <p:notesViewPr>
    <p:cSldViewPr snapToGrid="0" snapToObjects="1">
      <p:cViewPr>
        <p:scale>
          <a:sx n="130" d="100"/>
          <a:sy n="130" d="100"/>
        </p:scale>
        <p:origin x="2838" y="-123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87EC7DA-A452-8D47-985C-53876DFA5223}" type="datetimeFigureOut">
              <a:rPr lang="en-US" smtClean="0"/>
              <a:t>4/27/25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91A6AEC-34C5-724F-A9F3-C32254C34CCA}" type="slidenum">
              <a:rPr lang="en-US" smtClean="0"/>
              <a:t>‹#›</a:t>
            </a:fld>
            <a:endParaRPr lang="en-US" dirty="0"/>
          </a:p>
        </p:txBody>
      </p:sp>
    </p:spTree>
    <p:extLst>
      <p:ext uri="{BB962C8B-B14F-4D97-AF65-F5344CB8AC3E}">
        <p14:creationId xmlns:p14="http://schemas.microsoft.com/office/powerpoint/2010/main" val="469809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8E5BB-9FFC-012F-E90B-C09A2A1D3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C94AC-38FA-F891-1C18-75A5D1074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7FFEE-D361-6BDD-1369-DEA260553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D37856-8E8E-BAC4-8847-827123D02F50}"/>
              </a:ext>
            </a:extLst>
          </p:cNvPr>
          <p:cNvSpPr>
            <a:spLocks noGrp="1"/>
          </p:cNvSpPr>
          <p:nvPr>
            <p:ph type="sldNum" sz="quarter" idx="5"/>
          </p:nvPr>
        </p:nvSpPr>
        <p:spPr/>
        <p:txBody>
          <a:bodyPr/>
          <a:lstStyle/>
          <a:p>
            <a:fld id="{991A6AEC-34C5-724F-A9F3-C32254C34CCA}" type="slidenum">
              <a:rPr lang="en-US" smtClean="0"/>
              <a:t>2</a:t>
            </a:fld>
            <a:endParaRPr lang="en-US" dirty="0"/>
          </a:p>
        </p:txBody>
      </p:sp>
    </p:spTree>
    <p:extLst>
      <p:ext uri="{BB962C8B-B14F-4D97-AF65-F5344CB8AC3E}">
        <p14:creationId xmlns:p14="http://schemas.microsoft.com/office/powerpoint/2010/main" val="6209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8E8F-B738-5F8C-ED3F-082603337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2D954-E292-BF34-110E-8902F805B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EAD03-1876-6137-7613-6557F5AE06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09CA40-C091-A49D-0821-5F0F70CE4ADD}"/>
              </a:ext>
            </a:extLst>
          </p:cNvPr>
          <p:cNvSpPr>
            <a:spLocks noGrp="1"/>
          </p:cNvSpPr>
          <p:nvPr>
            <p:ph type="sldNum" sz="quarter" idx="5"/>
          </p:nvPr>
        </p:nvSpPr>
        <p:spPr/>
        <p:txBody>
          <a:bodyPr/>
          <a:lstStyle/>
          <a:p>
            <a:fld id="{991A6AEC-34C5-724F-A9F3-C32254C34CCA}" type="slidenum">
              <a:rPr lang="en-US" smtClean="0"/>
              <a:t>3</a:t>
            </a:fld>
            <a:endParaRPr lang="en-US" dirty="0"/>
          </a:p>
        </p:txBody>
      </p:sp>
    </p:spTree>
    <p:extLst>
      <p:ext uri="{BB962C8B-B14F-4D97-AF65-F5344CB8AC3E}">
        <p14:creationId xmlns:p14="http://schemas.microsoft.com/office/powerpoint/2010/main" val="371838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9BA69-88D1-630C-9539-162C92756C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93CC6-BE8B-D9C1-188D-550AD9FC8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81EE81-7D0F-F8DD-CCBD-5695839046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94E1C2-DF11-463A-3031-DA620BBE25CC}"/>
              </a:ext>
            </a:extLst>
          </p:cNvPr>
          <p:cNvSpPr>
            <a:spLocks noGrp="1"/>
          </p:cNvSpPr>
          <p:nvPr>
            <p:ph type="sldNum" sz="quarter" idx="5"/>
          </p:nvPr>
        </p:nvSpPr>
        <p:spPr/>
        <p:txBody>
          <a:bodyPr/>
          <a:lstStyle/>
          <a:p>
            <a:fld id="{991A6AEC-34C5-724F-A9F3-C32254C34CCA}" type="slidenum">
              <a:rPr lang="en-US" smtClean="0"/>
              <a:t>4</a:t>
            </a:fld>
            <a:endParaRPr lang="en-US" dirty="0"/>
          </a:p>
        </p:txBody>
      </p:sp>
    </p:spTree>
    <p:extLst>
      <p:ext uri="{BB962C8B-B14F-4D97-AF65-F5344CB8AC3E}">
        <p14:creationId xmlns:p14="http://schemas.microsoft.com/office/powerpoint/2010/main" val="233762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CFEC7-EAF1-4FFB-D395-5D4C53BA1B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FD549-CA09-0148-2806-FB8FDE5EF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0EA01-ED12-EB52-42CC-E14378B21C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526990-F733-3F5D-CC1A-E750BDD95898}"/>
              </a:ext>
            </a:extLst>
          </p:cNvPr>
          <p:cNvSpPr>
            <a:spLocks noGrp="1"/>
          </p:cNvSpPr>
          <p:nvPr>
            <p:ph type="sldNum" sz="quarter" idx="5"/>
          </p:nvPr>
        </p:nvSpPr>
        <p:spPr/>
        <p:txBody>
          <a:bodyPr/>
          <a:lstStyle/>
          <a:p>
            <a:fld id="{991A6AEC-34C5-724F-A9F3-C32254C34CCA}" type="slidenum">
              <a:rPr lang="en-US" smtClean="0"/>
              <a:t>5</a:t>
            </a:fld>
            <a:endParaRPr lang="en-US" dirty="0"/>
          </a:p>
        </p:txBody>
      </p:sp>
    </p:spTree>
    <p:extLst>
      <p:ext uri="{BB962C8B-B14F-4D97-AF65-F5344CB8AC3E}">
        <p14:creationId xmlns:p14="http://schemas.microsoft.com/office/powerpoint/2010/main" val="400743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8CDC3-6B0A-D923-84D7-B0A25609A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1E006-BE7B-D323-5068-987EBFAF9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F9AAA-3C2C-DD2F-DB60-7AB755C39D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C29E8-C30D-72CA-04C4-8E96694D2A2A}"/>
              </a:ext>
            </a:extLst>
          </p:cNvPr>
          <p:cNvSpPr>
            <a:spLocks noGrp="1"/>
          </p:cNvSpPr>
          <p:nvPr>
            <p:ph type="sldNum" sz="quarter" idx="5"/>
          </p:nvPr>
        </p:nvSpPr>
        <p:spPr/>
        <p:txBody>
          <a:bodyPr/>
          <a:lstStyle/>
          <a:p>
            <a:fld id="{991A6AEC-34C5-724F-A9F3-C32254C34CCA}" type="slidenum">
              <a:rPr lang="en-US" smtClean="0"/>
              <a:t>6</a:t>
            </a:fld>
            <a:endParaRPr lang="en-US" dirty="0"/>
          </a:p>
        </p:txBody>
      </p:sp>
    </p:spTree>
    <p:extLst>
      <p:ext uri="{BB962C8B-B14F-4D97-AF65-F5344CB8AC3E}">
        <p14:creationId xmlns:p14="http://schemas.microsoft.com/office/powerpoint/2010/main" val="3895773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Right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625F42-3CCD-8846-90C7-1997F4801CFF}"/>
              </a:ext>
            </a:extLst>
          </p:cNvPr>
          <p:cNvSpPr/>
          <p:nvPr userDrawn="1"/>
        </p:nvSpPr>
        <p:spPr>
          <a:xfrm>
            <a:off x="0" y="0"/>
            <a:ext cx="12246270" cy="6858000"/>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46B1FB-BAF8-FA45-B481-0B89CB03162E}"/>
              </a:ext>
            </a:extLst>
          </p:cNvPr>
          <p:cNvSpPr>
            <a:spLocks noGrp="1"/>
          </p:cNvSpPr>
          <p:nvPr>
            <p:ph type="ctrTitle" hasCustomPrompt="1"/>
          </p:nvPr>
        </p:nvSpPr>
        <p:spPr>
          <a:xfrm>
            <a:off x="375921" y="1058039"/>
            <a:ext cx="11473180" cy="1104467"/>
          </a:xfrm>
        </p:spPr>
        <p:txBody>
          <a:bodyPr anchor="t">
            <a:noAutofit/>
          </a:bodyPr>
          <a:lstStyle>
            <a:lvl1pPr algn="l">
              <a:defRPr sz="3600" b="1" i="0" baseline="0">
                <a:solidFill>
                  <a:schemeClr val="bg1"/>
                </a:solidFill>
                <a:latin typeface="Avenir Heavy" panose="02000503020000020003" pitchFamily="2" charset="0"/>
              </a:defRPr>
            </a:lvl1pPr>
          </a:lstStyle>
          <a:p>
            <a:r>
              <a:rPr lang="en-US" dirty="0"/>
              <a:t>INSERT TITLE OF PRESENTATION HERE</a:t>
            </a:r>
          </a:p>
        </p:txBody>
      </p:sp>
      <p:sp>
        <p:nvSpPr>
          <p:cNvPr id="20" name="Text Placeholder 12">
            <a:extLst>
              <a:ext uri="{FF2B5EF4-FFF2-40B4-BE49-F238E27FC236}">
                <a16:creationId xmlns:a16="http://schemas.microsoft.com/office/drawing/2014/main" id="{D809FA8D-C5E0-8A45-AC78-C35B57903C6B}"/>
              </a:ext>
            </a:extLst>
          </p:cNvPr>
          <p:cNvSpPr>
            <a:spLocks noGrp="1"/>
          </p:cNvSpPr>
          <p:nvPr>
            <p:ph type="body" sz="quarter" idx="10" hasCustomPrompt="1"/>
          </p:nvPr>
        </p:nvSpPr>
        <p:spPr>
          <a:xfrm>
            <a:off x="395748" y="2535607"/>
            <a:ext cx="5754522" cy="617537"/>
          </a:xfrm>
        </p:spPr>
        <p:txBody>
          <a:bodyPr anchor="b">
            <a:noAutofit/>
          </a:bodyPr>
          <a:lstStyle>
            <a:lvl1pPr marL="0" indent="0">
              <a:buNone/>
              <a:defRPr sz="1800" b="1">
                <a:solidFill>
                  <a:srgbClr val="E8772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r>
              <a:rPr lang="en-US" dirty="0"/>
              <a:t>Presenter Name</a:t>
            </a:r>
          </a:p>
        </p:txBody>
      </p:sp>
      <p:sp>
        <p:nvSpPr>
          <p:cNvPr id="21" name="Text Placeholder 12">
            <a:extLst>
              <a:ext uri="{FF2B5EF4-FFF2-40B4-BE49-F238E27FC236}">
                <a16:creationId xmlns:a16="http://schemas.microsoft.com/office/drawing/2014/main" id="{3C029147-EE5B-B745-9D78-D1F5CAE55137}"/>
              </a:ext>
            </a:extLst>
          </p:cNvPr>
          <p:cNvSpPr>
            <a:spLocks noGrp="1"/>
          </p:cNvSpPr>
          <p:nvPr>
            <p:ph type="body" sz="quarter" idx="11" hasCustomPrompt="1"/>
          </p:nvPr>
        </p:nvSpPr>
        <p:spPr>
          <a:xfrm>
            <a:off x="399093" y="3160093"/>
            <a:ext cx="5754522" cy="216352"/>
          </a:xfrm>
        </p:spPr>
        <p:txBody>
          <a:bodyPr anchor="t">
            <a:noAutofit/>
          </a:bodyPr>
          <a:lstStyle>
            <a:lvl1pPr marL="0" marR="0" indent="0" algn="l" defTabSz="914400" rtl="0" eaLnBrk="1" fontAlgn="auto" latinLnBrk="0" hangingPunct="1">
              <a:lnSpc>
                <a:spcPct val="90000"/>
              </a:lnSpc>
              <a:spcBef>
                <a:spcPts val="0"/>
              </a:spcBef>
              <a:spcAft>
                <a:spcPts val="1200"/>
              </a:spcAft>
              <a:buClr>
                <a:schemeClr val="tx2"/>
              </a:buClr>
              <a:buSzTx/>
              <a:buFont typeface="Wingdings" charset="2"/>
              <a:buNone/>
              <a:tabLst/>
              <a:defRPr sz="14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r>
              <a:rPr lang="en-US" dirty="0"/>
              <a:t>Presenter Title</a:t>
            </a:r>
          </a:p>
        </p:txBody>
      </p:sp>
      <p:sp>
        <p:nvSpPr>
          <p:cNvPr id="22" name="Text Placeholder 12">
            <a:extLst>
              <a:ext uri="{FF2B5EF4-FFF2-40B4-BE49-F238E27FC236}">
                <a16:creationId xmlns:a16="http://schemas.microsoft.com/office/drawing/2014/main" id="{25AAC3EB-82FB-5748-9FDC-C5514A0939C6}"/>
              </a:ext>
            </a:extLst>
          </p:cNvPr>
          <p:cNvSpPr>
            <a:spLocks noGrp="1"/>
          </p:cNvSpPr>
          <p:nvPr>
            <p:ph type="body" sz="quarter" idx="13" hasCustomPrompt="1"/>
          </p:nvPr>
        </p:nvSpPr>
        <p:spPr>
          <a:xfrm>
            <a:off x="399093" y="3548103"/>
            <a:ext cx="5754522" cy="228050"/>
          </a:xfrm>
        </p:spPr>
        <p:txBody>
          <a:bodyPr anchor="t">
            <a:noAutofit/>
          </a:bodyPr>
          <a:lstStyle>
            <a:lvl1pPr marL="0" marR="0" indent="0" algn="l" defTabSz="914400" rtl="0" eaLnBrk="1" fontAlgn="auto" latinLnBrk="0" hangingPunct="1">
              <a:lnSpc>
                <a:spcPct val="90000"/>
              </a:lnSpc>
              <a:spcBef>
                <a:spcPts val="0"/>
              </a:spcBef>
              <a:spcAft>
                <a:spcPts val="1200"/>
              </a:spcAft>
              <a:buClr>
                <a:schemeClr val="tx2"/>
              </a:buClr>
              <a:buSzTx/>
              <a:buFont typeface="Wingdings" charset="2"/>
              <a:buNone/>
              <a:tabLst/>
              <a:defRPr sz="11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marL="0" marR="0" lvl="0" indent="0" algn="l" defTabSz="914400" rtl="0" eaLnBrk="1" fontAlgn="auto" latinLnBrk="0" hangingPunct="1">
              <a:lnSpc>
                <a:spcPct val="90000"/>
              </a:lnSpc>
              <a:spcBef>
                <a:spcPts val="0"/>
              </a:spcBef>
              <a:spcAft>
                <a:spcPts val="1200"/>
              </a:spcAft>
              <a:buClr>
                <a:schemeClr val="tx2"/>
              </a:buClr>
              <a:buSzTx/>
              <a:buFont typeface="Wingdings" charset="2"/>
              <a:buNone/>
              <a:tabLst/>
              <a:defRPr/>
            </a:pPr>
            <a:r>
              <a:rPr lang="en-US" dirty="0"/>
              <a:t>Date</a:t>
            </a:r>
          </a:p>
        </p:txBody>
      </p:sp>
      <p:sp>
        <p:nvSpPr>
          <p:cNvPr id="4" name="Rectangle 3">
            <a:extLst>
              <a:ext uri="{FF2B5EF4-FFF2-40B4-BE49-F238E27FC236}">
                <a16:creationId xmlns:a16="http://schemas.microsoft.com/office/drawing/2014/main" id="{F8D20EC8-EA8E-EB48-A86A-7EAA2B743411}"/>
              </a:ext>
            </a:extLst>
          </p:cNvPr>
          <p:cNvSpPr/>
          <p:nvPr userDrawn="1"/>
        </p:nvSpPr>
        <p:spPr>
          <a:xfrm>
            <a:off x="5272600" y="6603030"/>
            <a:ext cx="5827531" cy="184666"/>
          </a:xfrm>
          <a:prstGeom prst="rect">
            <a:avLst/>
          </a:prstGeom>
        </p:spPr>
        <p:txBody>
          <a:bodyPr wrap="square">
            <a:spAutoFit/>
          </a:bodyPr>
          <a:lstStyle/>
          <a:p>
            <a:r>
              <a:rPr lang="en-US" sz="600" kern="1200" spc="100" baseline="0" noProof="0" dirty="0">
                <a:solidFill>
                  <a:schemeClr val="bg1">
                    <a:lumMod val="65000"/>
                  </a:schemeClr>
                </a:solidFill>
                <a:latin typeface="Arial" charset="0"/>
                <a:ea typeface="Arial" charset="0"/>
                <a:cs typeface="Arial" charset="0"/>
              </a:rPr>
              <a:t>FOOTER</a:t>
            </a:r>
            <a:endParaRPr lang="en-US" sz="600" dirty="0"/>
          </a:p>
        </p:txBody>
      </p:sp>
      <p:pic>
        <p:nvPicPr>
          <p:cNvPr id="30" name="Picture 29" descr="A close up of a sign&#10;&#10;Description automatically generated">
            <a:extLst>
              <a:ext uri="{FF2B5EF4-FFF2-40B4-BE49-F238E27FC236}">
                <a16:creationId xmlns:a16="http://schemas.microsoft.com/office/drawing/2014/main" id="{AA8345BB-E3AD-4E44-8F60-93D8076FCA21}"/>
              </a:ext>
            </a:extLst>
          </p:cNvPr>
          <p:cNvPicPr>
            <a:picLocks noChangeAspect="1"/>
          </p:cNvPicPr>
          <p:nvPr userDrawn="1"/>
        </p:nvPicPr>
        <p:blipFill>
          <a:blip r:embed="rId2"/>
          <a:stretch>
            <a:fillRect/>
          </a:stretch>
        </p:blipFill>
        <p:spPr>
          <a:xfrm>
            <a:off x="10815870" y="5639233"/>
            <a:ext cx="1104467" cy="1104467"/>
          </a:xfrm>
          <a:prstGeom prst="rect">
            <a:avLst/>
          </a:prstGeom>
        </p:spPr>
      </p:pic>
      <p:pic>
        <p:nvPicPr>
          <p:cNvPr id="6" name="Picture 5" descr="A picture containing light, drawing&#10;&#10;Description automatically generated">
            <a:extLst>
              <a:ext uri="{FF2B5EF4-FFF2-40B4-BE49-F238E27FC236}">
                <a16:creationId xmlns:a16="http://schemas.microsoft.com/office/drawing/2014/main" id="{951AEEEE-2203-DD4E-8F70-8D432C5AFAF5}"/>
              </a:ext>
            </a:extLst>
          </p:cNvPr>
          <p:cNvPicPr>
            <a:picLocks noChangeAspect="1"/>
          </p:cNvPicPr>
          <p:nvPr userDrawn="1"/>
        </p:nvPicPr>
        <p:blipFill rotWithShape="1">
          <a:blip r:embed="rId3"/>
          <a:srcRect l="3407" r="4370" b="27945"/>
          <a:stretch/>
        </p:blipFill>
        <p:spPr>
          <a:xfrm>
            <a:off x="0" y="3725177"/>
            <a:ext cx="12246270" cy="3139772"/>
          </a:xfrm>
          <a:prstGeom prst="rect">
            <a:avLst/>
          </a:prstGeom>
        </p:spPr>
      </p:pic>
      <p:pic>
        <p:nvPicPr>
          <p:cNvPr id="11" name="Picture 10">
            <a:extLst>
              <a:ext uri="{FF2B5EF4-FFF2-40B4-BE49-F238E27FC236}">
                <a16:creationId xmlns:a16="http://schemas.microsoft.com/office/drawing/2014/main" id="{723C0440-4F42-194F-8021-7C37ADF302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638" r="-638" b="-4136"/>
          <a:stretch/>
        </p:blipFill>
        <p:spPr>
          <a:xfrm>
            <a:off x="5375730" y="5468614"/>
            <a:ext cx="1440539" cy="985350"/>
          </a:xfrm>
          <a:prstGeom prst="rect">
            <a:avLst/>
          </a:prstGeom>
        </p:spPr>
      </p:pic>
    </p:spTree>
    <p:extLst>
      <p:ext uri="{BB962C8B-B14F-4D97-AF65-F5344CB8AC3E}">
        <p14:creationId xmlns:p14="http://schemas.microsoft.com/office/powerpoint/2010/main" val="238702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08">
          <p15:clr>
            <a:srgbClr val="FBAE40"/>
          </p15:clr>
        </p15:guide>
        <p15:guide id="2" pos="3312">
          <p15:clr>
            <a:srgbClr val="FBAE40"/>
          </p15:clr>
        </p15:guide>
        <p15:guide id="3" pos="7464">
          <p15:clr>
            <a:srgbClr val="FBAE40"/>
          </p15:clr>
        </p15:guide>
        <p15:guide id="4" orient="horz" pos="3336">
          <p15:clr>
            <a:srgbClr val="FBAE40"/>
          </p15:clr>
        </p15:guide>
        <p15:guide id="5" orient="horz" pos="672">
          <p15:clr>
            <a:srgbClr val="FBAE40"/>
          </p15:clr>
        </p15:guide>
        <p15:guide id="6" orient="horz" pos="3000">
          <p15:clr>
            <a:srgbClr val="FBAE40"/>
          </p15:clr>
        </p15:guide>
        <p15:guide id="7" orient="horz" pos="2160">
          <p15:clr>
            <a:srgbClr val="FBAE40"/>
          </p15:clr>
        </p15:guide>
        <p15:guide id="8" orient="horz" pos="4248">
          <p15:clr>
            <a:srgbClr val="FBAE40"/>
          </p15:clr>
        </p15:guide>
        <p15:guide id="9" pos="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 Dark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6D621E-F4C4-464D-AD77-31F8A6F24240}"/>
              </a:ext>
            </a:extLst>
          </p:cNvPr>
          <p:cNvSpPr/>
          <p:nvPr userDrawn="1"/>
        </p:nvSpPr>
        <p:spPr>
          <a:xfrm>
            <a:off x="0" y="1"/>
            <a:ext cx="12192000" cy="6857999"/>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B7F3347-194B-D44D-B0FD-79708A31E8BC}"/>
              </a:ext>
            </a:extLst>
          </p:cNvPr>
          <p:cNvSpPr>
            <a:spLocks noGrp="1"/>
          </p:cNvSpPr>
          <p:nvPr>
            <p:ph type="sldNum" sz="quarter" idx="12"/>
          </p:nvPr>
        </p:nvSpPr>
        <p:spPr>
          <a:xfrm>
            <a:off x="265591" y="6395203"/>
            <a:ext cx="318761" cy="365125"/>
          </a:xfrm>
        </p:spPr>
        <p:txBody>
          <a:bodyPr/>
          <a:lstStyle>
            <a:lvl1pPr>
              <a:defRPr>
                <a:solidFill>
                  <a:schemeClr val="bg1"/>
                </a:solidFill>
              </a:defRPr>
            </a:lvl1pPr>
          </a:lstStyle>
          <a:p>
            <a:fld id="{9564885F-477D-A14D-B2C1-5ECAF755F313}" type="slidenum">
              <a:rPr lang="en-LT" smtClean="0"/>
              <a:pPr/>
              <a:t>‹#›</a:t>
            </a:fld>
            <a:endParaRPr lang="en-LT" spc="400" dirty="0"/>
          </a:p>
        </p:txBody>
      </p:sp>
      <p:pic>
        <p:nvPicPr>
          <p:cNvPr id="6" name="Picture 5">
            <a:extLst>
              <a:ext uri="{FF2B5EF4-FFF2-40B4-BE49-F238E27FC236}">
                <a16:creationId xmlns:a16="http://schemas.microsoft.com/office/drawing/2014/main" id="{F65EE4A9-B904-344F-B48D-CC2525260B2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98" t="1813" b="-11538"/>
          <a:stretch/>
        </p:blipFill>
        <p:spPr>
          <a:xfrm>
            <a:off x="11236960" y="6197533"/>
            <a:ext cx="600461" cy="562795"/>
          </a:xfrm>
          <a:prstGeom prst="rect">
            <a:avLst/>
          </a:prstGeom>
        </p:spPr>
      </p:pic>
      <p:sp>
        <p:nvSpPr>
          <p:cNvPr id="8" name="Title 1">
            <a:extLst>
              <a:ext uri="{FF2B5EF4-FFF2-40B4-BE49-F238E27FC236}">
                <a16:creationId xmlns:a16="http://schemas.microsoft.com/office/drawing/2014/main" id="{AA3026F1-A7F4-0949-B05C-800CF756887F}"/>
              </a:ext>
            </a:extLst>
          </p:cNvPr>
          <p:cNvSpPr>
            <a:spLocks noGrp="1"/>
          </p:cNvSpPr>
          <p:nvPr>
            <p:ph type="title" hasCustomPrompt="1"/>
          </p:nvPr>
        </p:nvSpPr>
        <p:spPr>
          <a:xfrm>
            <a:off x="342900" y="365125"/>
            <a:ext cx="11506200" cy="869909"/>
          </a:xfrm>
        </p:spPr>
        <p:txBody>
          <a:bodyPr>
            <a:noAutofit/>
          </a:bodyPr>
          <a:lstStyle>
            <a:lvl1pPr>
              <a:defRPr>
                <a:solidFill>
                  <a:schemeClr val="bg1"/>
                </a:solidFill>
              </a:defRPr>
            </a:lvl1pPr>
          </a:lstStyle>
          <a:p>
            <a:r>
              <a:rPr lang="en-US" dirty="0"/>
              <a:t>TITLE – Avenir BOLD, 28 PT, white font, ALL CAPS</a:t>
            </a:r>
          </a:p>
        </p:txBody>
      </p:sp>
      <p:sp>
        <p:nvSpPr>
          <p:cNvPr id="10" name="Content Placeholder 2">
            <a:extLst>
              <a:ext uri="{FF2B5EF4-FFF2-40B4-BE49-F238E27FC236}">
                <a16:creationId xmlns:a16="http://schemas.microsoft.com/office/drawing/2014/main" id="{95E8DACE-7F46-8349-8FB3-4DB0907A99DB}"/>
              </a:ext>
            </a:extLst>
          </p:cNvPr>
          <p:cNvSpPr>
            <a:spLocks noGrp="1"/>
          </p:cNvSpPr>
          <p:nvPr>
            <p:ph idx="1" hasCustomPrompt="1"/>
          </p:nvPr>
        </p:nvSpPr>
        <p:spPr>
          <a:xfrm>
            <a:off x="342900" y="1316646"/>
            <a:ext cx="11506200" cy="4727693"/>
          </a:xfrm>
        </p:spPr>
        <p:txBody>
          <a:bodyPr>
            <a:noAutofit/>
          </a:bodyPr>
          <a:lstStyle>
            <a:lvl1pPr marL="228600" indent="-228600">
              <a:spcAft>
                <a:spcPts val="1200"/>
              </a:spcAft>
              <a:buClr>
                <a:schemeClr val="bg1"/>
              </a:buClr>
              <a:buFont typeface="Wingdings" pitchFamily="2" charset="2"/>
              <a:buChar char="§"/>
              <a:tabLst/>
              <a:defRPr sz="1800">
                <a:solidFill>
                  <a:schemeClr val="bg1"/>
                </a:solidFill>
              </a:defRPr>
            </a:lvl1pPr>
            <a:lvl2pPr marL="685800" indent="-228600">
              <a:spcAft>
                <a:spcPts val="1200"/>
              </a:spcAft>
              <a:buClr>
                <a:schemeClr val="bg1"/>
              </a:buClr>
              <a:buFont typeface="System Font Regular"/>
              <a:buChar char="–"/>
              <a:defRPr sz="1600">
                <a:solidFill>
                  <a:schemeClr val="bg1"/>
                </a:solidFill>
              </a:defRPr>
            </a:lvl2pPr>
            <a:lvl3pPr>
              <a:spcAft>
                <a:spcPts val="1200"/>
              </a:spcAft>
              <a:buClrTx/>
              <a:defRPr sz="1400">
                <a:solidFill>
                  <a:schemeClr val="bg1"/>
                </a:solidFill>
              </a:defRPr>
            </a:lvl3pPr>
            <a:lvl4pPr>
              <a:defRPr sz="1200">
                <a:solidFill>
                  <a:schemeClr val="bg1"/>
                </a:solidFill>
              </a:defRPr>
            </a:lvl4pPr>
            <a:lvl5pPr marL="18288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sz="1200">
                <a:solidFill>
                  <a:schemeClr val="bg1"/>
                </a:solidFill>
              </a:defRPr>
            </a:lvl5pPr>
          </a:lstStyle>
          <a:p>
            <a:r>
              <a:rPr lang="en-US" dirty="0"/>
              <a:t>First level - white square bullets, Avenir, 18 </a:t>
            </a:r>
            <a:r>
              <a:rPr lang="en-US" dirty="0" err="1"/>
              <a:t>pt</a:t>
            </a:r>
            <a:r>
              <a:rPr lang="en-US" dirty="0"/>
              <a:t>, white font, sentence case</a:t>
            </a:r>
          </a:p>
          <a:p>
            <a:r>
              <a:rPr lang="en-US" dirty="0"/>
              <a:t>Sentence case is capitalizing only the first letter of the first word and any proper nouns and names/titles.</a:t>
            </a:r>
          </a:p>
          <a:p>
            <a:pPr lvl="1"/>
            <a:r>
              <a:rPr lang="en-US" dirty="0"/>
              <a:t>Second level – white dashes, Avenir, 16 </a:t>
            </a:r>
            <a:r>
              <a:rPr lang="en-US" dirty="0" err="1"/>
              <a:t>pt</a:t>
            </a:r>
            <a:r>
              <a:rPr lang="en-US" dirty="0"/>
              <a:t>, white font, sentence case</a:t>
            </a:r>
          </a:p>
          <a:p>
            <a:pPr lvl="2"/>
            <a:r>
              <a:rPr lang="en-US" dirty="0"/>
              <a:t>Third level – white circle bullets, Avenir, 14 </a:t>
            </a:r>
            <a:r>
              <a:rPr lang="en-US" dirty="0" err="1"/>
              <a:t>pt</a:t>
            </a:r>
            <a:r>
              <a:rPr lang="en-US" dirty="0"/>
              <a:t>, white font, sentence case</a:t>
            </a:r>
          </a:p>
          <a:p>
            <a:r>
              <a:rPr lang="en-US" dirty="0"/>
              <a:t>If the title or text placeholders need alignment, go to the Home tab, click Reset in the Slides toolbar. </a:t>
            </a:r>
          </a:p>
          <a:p>
            <a:r>
              <a:rPr lang="en-US" dirty="0"/>
              <a:t>Use a period if the bullet is a complete sentence.</a:t>
            </a:r>
          </a:p>
          <a:p>
            <a:pPr marL="2057400" marR="0" lvl="4"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lang="en-US" dirty="0"/>
          </a:p>
        </p:txBody>
      </p:sp>
      <p:sp>
        <p:nvSpPr>
          <p:cNvPr id="11" name="Footer Placeholder 6">
            <a:extLst>
              <a:ext uri="{FF2B5EF4-FFF2-40B4-BE49-F238E27FC236}">
                <a16:creationId xmlns:a16="http://schemas.microsoft.com/office/drawing/2014/main" id="{64D5BE1B-B83E-2449-B4A9-4CA84373DB0F}"/>
              </a:ext>
            </a:extLst>
          </p:cNvPr>
          <p:cNvSpPr>
            <a:spLocks noGrp="1"/>
          </p:cNvSpPr>
          <p:nvPr>
            <p:ph type="ftr" sz="quarter" idx="13"/>
          </p:nvPr>
        </p:nvSpPr>
        <p:spPr>
          <a:xfrm>
            <a:off x="661002" y="6395203"/>
            <a:ext cx="6743700" cy="365125"/>
          </a:xfrm>
        </p:spPr>
        <p:txBody>
          <a:bodyPr/>
          <a:lstStyle>
            <a:lvl1pPr>
              <a:defRPr>
                <a:solidFill>
                  <a:schemeClr val="bg1"/>
                </a:solidFill>
              </a:defRPr>
            </a:lvl1pPr>
          </a:lstStyle>
          <a:p>
            <a:r>
              <a:rPr lang="en-US"/>
              <a:t>Footer</a:t>
            </a:r>
            <a:endParaRPr lang="en-US" dirty="0"/>
          </a:p>
        </p:txBody>
      </p:sp>
    </p:spTree>
    <p:extLst>
      <p:ext uri="{BB962C8B-B14F-4D97-AF65-F5344CB8AC3E}">
        <p14:creationId xmlns:p14="http://schemas.microsoft.com/office/powerpoint/2010/main" val="241280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
          <p15:clr>
            <a:srgbClr val="FBAE40"/>
          </p15:clr>
        </p15:guide>
        <p15:guide id="2" pos="7464">
          <p15:clr>
            <a:srgbClr val="FBAE40"/>
          </p15:clr>
        </p15:guide>
        <p15:guide id="5" pos="216">
          <p15:clr>
            <a:srgbClr val="FBAE40"/>
          </p15:clr>
        </p15:guide>
        <p15:guide id="8" orient="horz" pos="3888">
          <p15:clr>
            <a:srgbClr val="FBAE40"/>
          </p15:clr>
        </p15:guide>
        <p15:guide id="9" orient="horz" pos="42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4_Content Dark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6D621E-F4C4-464D-AD77-31F8A6F24240}"/>
              </a:ext>
            </a:extLst>
          </p:cNvPr>
          <p:cNvSpPr/>
          <p:nvPr userDrawn="1"/>
        </p:nvSpPr>
        <p:spPr>
          <a:xfrm>
            <a:off x="0" y="1"/>
            <a:ext cx="12192000" cy="6857999"/>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34EE40-4D3D-2147-A24D-2865DF4D2EBB}"/>
              </a:ext>
            </a:extLst>
          </p:cNvPr>
          <p:cNvSpPr>
            <a:spLocks noGrp="1"/>
          </p:cNvSpPr>
          <p:nvPr>
            <p:ph type="title" hasCustomPrompt="1"/>
          </p:nvPr>
        </p:nvSpPr>
        <p:spPr>
          <a:xfrm>
            <a:off x="3903681" y="1131377"/>
            <a:ext cx="6325199" cy="2371726"/>
          </a:xfrm>
        </p:spPr>
        <p:txBody>
          <a:bodyPr>
            <a:noAutofit/>
          </a:bodyPr>
          <a:lstStyle>
            <a:lvl1pPr>
              <a:lnSpc>
                <a:spcPct val="100000"/>
              </a:lnSpc>
              <a:defRPr lang="en-US" sz="4000" b="0" i="0" kern="1200" cap="none" baseline="0" dirty="0">
                <a:solidFill>
                  <a:schemeClr val="bg1"/>
                </a:solidFill>
                <a:latin typeface="Avenir Book" panose="02000503020000020003" pitchFamily="2" charset="0"/>
                <a:ea typeface="Avenir Heavy" panose="02000503020000020003" pitchFamily="2" charset="0"/>
                <a:cs typeface="Arial" charset="0"/>
              </a:defRPr>
            </a:lvl1pPr>
          </a:lstStyle>
          <a:p>
            <a:r>
              <a:rPr lang="en-US" dirty="0"/>
              <a:t>“Auburn is one of the few </a:t>
            </a:r>
            <a:br>
              <a:rPr lang="en-US" dirty="0"/>
            </a:br>
            <a:r>
              <a:rPr lang="en-US" dirty="0"/>
              <a:t> universities in the world </a:t>
            </a:r>
            <a:br>
              <a:rPr lang="en-US" dirty="0"/>
            </a:br>
            <a:r>
              <a:rPr lang="en-US" dirty="0"/>
              <a:t> with a soul.”</a:t>
            </a:r>
          </a:p>
        </p:txBody>
      </p:sp>
      <p:sp>
        <p:nvSpPr>
          <p:cNvPr id="3" name="Content Placeholder 2">
            <a:extLst>
              <a:ext uri="{FF2B5EF4-FFF2-40B4-BE49-F238E27FC236}">
                <a16:creationId xmlns:a16="http://schemas.microsoft.com/office/drawing/2014/main" id="{BB28AEC2-BB00-E14A-935A-51CB9E4A467E}"/>
              </a:ext>
            </a:extLst>
          </p:cNvPr>
          <p:cNvSpPr>
            <a:spLocks noGrp="1"/>
          </p:cNvSpPr>
          <p:nvPr>
            <p:ph idx="1" hasCustomPrompt="1"/>
          </p:nvPr>
        </p:nvSpPr>
        <p:spPr>
          <a:xfrm>
            <a:off x="3903681" y="3694434"/>
            <a:ext cx="5285911" cy="519193"/>
          </a:xfrm>
        </p:spPr>
        <p:txBody>
          <a:bodyPr>
            <a:noAutofit/>
          </a:bodyPr>
          <a:lstStyle>
            <a:lvl1pPr marL="0" indent="0" algn="r">
              <a:spcAft>
                <a:spcPts val="1200"/>
              </a:spcAft>
              <a:buClr>
                <a:schemeClr val="bg1"/>
              </a:buClr>
              <a:buFont typeface="Wingdings" pitchFamily="2" charset="2"/>
              <a:buNone/>
              <a:tabLst/>
              <a:defRPr lang="en-US" sz="1600" b="0" i="0" kern="1200" cap="none" baseline="0" dirty="0">
                <a:solidFill>
                  <a:srgbClr val="00B0F0"/>
                </a:solidFill>
                <a:latin typeface="Avenir Book" panose="02000503020000020003" pitchFamily="2" charset="0"/>
                <a:ea typeface="Avenir Heavy" panose="02000503020000020003" pitchFamily="2" charset="0"/>
                <a:cs typeface="Arial" charset="0"/>
              </a:defRPr>
            </a:lvl1pPr>
            <a:lvl2pPr marL="457200" indent="0">
              <a:spcAft>
                <a:spcPts val="1200"/>
              </a:spcAft>
              <a:buClr>
                <a:schemeClr val="bg1"/>
              </a:buClr>
              <a:buFont typeface="System Font Regular"/>
              <a:buNone/>
              <a:defRPr lang="en-US" sz="1600" b="0" i="0" kern="1200" cap="none" baseline="0" dirty="0">
                <a:solidFill>
                  <a:srgbClr val="00B0F0"/>
                </a:solidFill>
                <a:latin typeface="Avenir Book" panose="02000503020000020003" pitchFamily="2" charset="0"/>
                <a:ea typeface="Avenir Heavy" panose="02000503020000020003" pitchFamily="2" charset="0"/>
                <a:cs typeface="Arial" charset="0"/>
              </a:defRPr>
            </a:lvl2pPr>
            <a:lvl3pPr marL="914400" indent="0">
              <a:spcAft>
                <a:spcPts val="1200"/>
              </a:spcAft>
              <a:buClrTx/>
              <a:buNone/>
              <a:defRPr lang="en-US" sz="1600" b="0" i="0" kern="1200" cap="none" baseline="0" dirty="0">
                <a:solidFill>
                  <a:srgbClr val="00B0F0"/>
                </a:solidFill>
                <a:latin typeface="Avenir Book" panose="02000503020000020003" pitchFamily="2" charset="0"/>
                <a:ea typeface="Avenir Heavy" panose="02000503020000020003" pitchFamily="2" charset="0"/>
                <a:cs typeface="Arial" charset="0"/>
              </a:defRPr>
            </a:lvl3pPr>
            <a:lvl4pPr>
              <a:defRPr sz="1200">
                <a:solidFill>
                  <a:schemeClr val="bg1"/>
                </a:solidFill>
              </a:defRPr>
            </a:lvl4pPr>
            <a:lvl5pPr marL="1828800" marR="0" indent="0" algn="r" defTabSz="914400" rtl="0" eaLnBrk="1" fontAlgn="auto" latinLnBrk="0" hangingPunct="1">
              <a:lnSpc>
                <a:spcPct val="90000"/>
              </a:lnSpc>
              <a:spcBef>
                <a:spcPts val="0"/>
              </a:spcBef>
              <a:spcAft>
                <a:spcPts val="1200"/>
              </a:spcAft>
              <a:buClrTx/>
              <a:buSzTx/>
              <a:buFont typeface="Arial" panose="020B0604020202020204" pitchFamily="34" charset="0"/>
              <a:buNone/>
              <a:tabLst/>
              <a:defRPr sz="1200">
                <a:solidFill>
                  <a:schemeClr val="bg1"/>
                </a:solidFill>
              </a:defRPr>
            </a:lvl5pPr>
          </a:lstStyle>
          <a:p>
            <a:r>
              <a:rPr lang="en-US" dirty="0"/>
              <a:t>-NAME GOES HERE</a:t>
            </a:r>
          </a:p>
          <a:p>
            <a:pPr marL="2057400" marR="0" lvl="4"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lang="en-US" dirty="0"/>
          </a:p>
        </p:txBody>
      </p:sp>
      <p:sp>
        <p:nvSpPr>
          <p:cNvPr id="7" name="Footer Placeholder 6">
            <a:extLst>
              <a:ext uri="{FF2B5EF4-FFF2-40B4-BE49-F238E27FC236}">
                <a16:creationId xmlns:a16="http://schemas.microsoft.com/office/drawing/2014/main" id="{FBB873B5-21A9-D842-BD7F-6D15957C257F}"/>
              </a:ext>
            </a:extLst>
          </p:cNvPr>
          <p:cNvSpPr>
            <a:spLocks noGrp="1"/>
          </p:cNvSpPr>
          <p:nvPr>
            <p:ph type="ftr" sz="quarter" idx="13"/>
          </p:nvPr>
        </p:nvSpPr>
        <p:spPr>
          <a:xfrm>
            <a:off x="658530" y="6395203"/>
            <a:ext cx="6743700" cy="365125"/>
          </a:xfrm>
        </p:spPr>
        <p:txBody>
          <a:bodyPr/>
          <a:lstStyle>
            <a:lvl1pPr>
              <a:defRPr>
                <a:solidFill>
                  <a:schemeClr val="bg1"/>
                </a:solidFill>
              </a:defRPr>
            </a:lvl1pPr>
          </a:lstStyle>
          <a:p>
            <a:r>
              <a:rPr lang="en-US"/>
              <a:t>Footer</a:t>
            </a:r>
            <a:endParaRPr lang="en-US" dirty="0"/>
          </a:p>
        </p:txBody>
      </p:sp>
      <p:sp>
        <p:nvSpPr>
          <p:cNvPr id="4" name="Slide Number Placeholder 3">
            <a:extLst>
              <a:ext uri="{FF2B5EF4-FFF2-40B4-BE49-F238E27FC236}">
                <a16:creationId xmlns:a16="http://schemas.microsoft.com/office/drawing/2014/main" id="{3B7F3347-194B-D44D-B0FD-79708A31E8BC}"/>
              </a:ext>
            </a:extLst>
          </p:cNvPr>
          <p:cNvSpPr>
            <a:spLocks noGrp="1"/>
          </p:cNvSpPr>
          <p:nvPr>
            <p:ph type="sldNum" sz="quarter" idx="12"/>
          </p:nvPr>
        </p:nvSpPr>
        <p:spPr>
          <a:xfrm>
            <a:off x="265591" y="6395203"/>
            <a:ext cx="318761" cy="365125"/>
          </a:xfrm>
        </p:spPr>
        <p:txBody>
          <a:bodyPr/>
          <a:lstStyle>
            <a:lvl1pPr>
              <a:defRPr>
                <a:solidFill>
                  <a:schemeClr val="bg1"/>
                </a:solidFill>
              </a:defRPr>
            </a:lvl1pPr>
          </a:lstStyle>
          <a:p>
            <a:fld id="{9564885F-477D-A14D-B2C1-5ECAF755F313}" type="slidenum">
              <a:rPr lang="en-LT" smtClean="0"/>
              <a:pPr/>
              <a:t>‹#›</a:t>
            </a:fld>
            <a:endParaRPr lang="en-LT" spc="400" dirty="0"/>
          </a:p>
        </p:txBody>
      </p:sp>
      <p:sp>
        <p:nvSpPr>
          <p:cNvPr id="12" name="Title 1">
            <a:extLst>
              <a:ext uri="{FF2B5EF4-FFF2-40B4-BE49-F238E27FC236}">
                <a16:creationId xmlns:a16="http://schemas.microsoft.com/office/drawing/2014/main" id="{1A43DDB1-05F0-9D48-BB0C-F95EA442C5AA}"/>
              </a:ext>
            </a:extLst>
          </p:cNvPr>
          <p:cNvSpPr txBox="1">
            <a:spLocks/>
          </p:cNvSpPr>
          <p:nvPr userDrawn="1"/>
        </p:nvSpPr>
        <p:spPr>
          <a:xfrm>
            <a:off x="816239" y="1292831"/>
            <a:ext cx="2478826" cy="331144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2400" b="1" kern="1200" cap="all" baseline="0">
                <a:solidFill>
                  <a:schemeClr val="bg1"/>
                </a:solidFill>
                <a:latin typeface="Arial" charset="0"/>
                <a:ea typeface="Arial" charset="0"/>
                <a:cs typeface="Arial" charset="0"/>
              </a:defRPr>
            </a:lvl1pPr>
          </a:lstStyle>
          <a:p>
            <a:pPr>
              <a:lnSpc>
                <a:spcPct val="100000"/>
              </a:lnSpc>
              <a:spcBef>
                <a:spcPts val="1800"/>
              </a:spcBef>
              <a:spcAft>
                <a:spcPts val="1800"/>
              </a:spcAft>
            </a:pPr>
            <a:r>
              <a:rPr lang="en-US" sz="35000" cap="none" dirty="0">
                <a:solidFill>
                  <a:schemeClr val="tx1">
                    <a:lumMod val="75000"/>
                    <a:lumOff val="25000"/>
                    <a:alpha val="35440"/>
                  </a:schemeClr>
                </a:solidFill>
                <a:latin typeface="Georgia" panose="02040502050405020303" pitchFamily="18" charset="0"/>
                <a:cs typeface="Didot" panose="02000503000000020003" pitchFamily="2" charset="-79"/>
              </a:rPr>
              <a:t>“</a:t>
            </a:r>
            <a:r>
              <a:rPr lang="en-US" sz="4000" b="0" cap="none" dirty="0">
                <a:solidFill>
                  <a:schemeClr val="accent1"/>
                </a:solidFill>
                <a:latin typeface="Sweet Sans Pro" panose="02000000000000000000" pitchFamily="2" charset="77"/>
              </a:rPr>
              <a:t> 				</a:t>
            </a:r>
            <a:endParaRPr lang="en-US" sz="1400" b="0" cap="none" dirty="0">
              <a:solidFill>
                <a:schemeClr val="accent1"/>
              </a:solidFill>
              <a:latin typeface="Sweet Sans Pro" panose="02000000000000000000" pitchFamily="2" charset="77"/>
            </a:endParaRPr>
          </a:p>
        </p:txBody>
      </p:sp>
      <p:pic>
        <p:nvPicPr>
          <p:cNvPr id="10" name="Picture 5">
            <a:extLst>
              <a:ext uri="{FF2B5EF4-FFF2-40B4-BE49-F238E27FC236}">
                <a16:creationId xmlns:a16="http://schemas.microsoft.com/office/drawing/2014/main" id="{2E407098-EC77-5246-A93D-68F600A2B96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98" t="1813" b="-11538"/>
          <a:stretch/>
        </p:blipFill>
        <p:spPr>
          <a:xfrm>
            <a:off x="11236960" y="6197533"/>
            <a:ext cx="600461" cy="562795"/>
          </a:xfrm>
          <a:prstGeom prst="rect">
            <a:avLst/>
          </a:prstGeom>
        </p:spPr>
      </p:pic>
    </p:spTree>
    <p:extLst>
      <p:ext uri="{BB962C8B-B14F-4D97-AF65-F5344CB8AC3E}">
        <p14:creationId xmlns:p14="http://schemas.microsoft.com/office/powerpoint/2010/main" val="8803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
          <p15:clr>
            <a:srgbClr val="FBAE40"/>
          </p15:clr>
        </p15:guide>
        <p15:guide id="2" pos="7464">
          <p15:clr>
            <a:srgbClr val="FBAE40"/>
          </p15:clr>
        </p15:guide>
        <p15:guide id="5" pos="216">
          <p15:clr>
            <a:srgbClr val="FBAE40"/>
          </p15:clr>
        </p15:guide>
        <p15:guide id="8" orient="horz" pos="3888">
          <p15:clr>
            <a:srgbClr val="FBAE40"/>
          </p15:clr>
        </p15:guide>
        <p15:guide id="9" orient="horz" pos="427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8AEC2-BB00-E14A-935A-51CB9E4A467E}"/>
              </a:ext>
            </a:extLst>
          </p:cNvPr>
          <p:cNvSpPr>
            <a:spLocks noGrp="1"/>
          </p:cNvSpPr>
          <p:nvPr>
            <p:ph idx="1" hasCustomPrompt="1"/>
          </p:nvPr>
        </p:nvSpPr>
        <p:spPr>
          <a:xfrm>
            <a:off x="300359" y="1316646"/>
            <a:ext cx="11542158" cy="4860317"/>
          </a:xfrm>
        </p:spPr>
        <p:txBody>
          <a:bodyPr>
            <a:noAutofit/>
          </a:bodyPr>
          <a:lstStyle>
            <a:lvl1pPr marL="228600" marR="0" indent="-228600" algn="l" defTabSz="914400" rtl="0" eaLnBrk="1" fontAlgn="auto" latinLnBrk="0" hangingPunct="1">
              <a:lnSpc>
                <a:spcPct val="90000"/>
              </a:lnSpc>
              <a:spcBef>
                <a:spcPts val="0"/>
              </a:spcBef>
              <a:spcAft>
                <a:spcPts val="1200"/>
              </a:spcAft>
              <a:buClr>
                <a:srgbClr val="E87722"/>
              </a:buClr>
              <a:buSzTx/>
              <a:buFont typeface="Wingdings" pitchFamily="2" charset="2"/>
              <a:buChar char="§"/>
              <a:tabLst>
                <a:tab pos="222250" algn="l"/>
              </a:tabLst>
              <a:defRPr sz="1800"/>
            </a:lvl1pPr>
            <a:lvl2pPr marL="685800" indent="-228600">
              <a:spcAft>
                <a:spcPts val="1200"/>
              </a:spcAft>
              <a:buClr>
                <a:srgbClr val="0C2340"/>
              </a:buClr>
              <a:buFont typeface="System Font Regular"/>
              <a:buChar char="–"/>
              <a:defRPr sz="1600"/>
            </a:lvl2pPr>
            <a:lvl3pPr marL="1146175" marR="0" indent="-231775" algn="l" defTabSz="914400" rtl="0" eaLnBrk="1" fontAlgn="auto" latinLnBrk="0" hangingPunct="1">
              <a:lnSpc>
                <a:spcPct val="90000"/>
              </a:lnSpc>
              <a:spcBef>
                <a:spcPts val="0"/>
              </a:spcBef>
              <a:spcAft>
                <a:spcPts val="1200"/>
              </a:spcAft>
              <a:buClr>
                <a:srgbClr val="0C2340"/>
              </a:buClr>
              <a:buSzTx/>
              <a:buFont typeface="Arial" panose="020B0604020202020204" pitchFamily="34" charset="0"/>
              <a:buChar char="•"/>
              <a:tabLst/>
              <a:defRPr sz="1400"/>
            </a:lvl3pPr>
            <a:lvl4pPr marL="1543050" marR="0" indent="-1714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4pPr>
            <a:lvl5pPr marL="20574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5pPr>
          </a:lstStyle>
          <a:p>
            <a:r>
              <a:rPr lang="en-US" dirty="0"/>
              <a:t>First level – orange square bullets, Avenir, 18 </a:t>
            </a:r>
            <a:r>
              <a:rPr lang="en-US" dirty="0" err="1"/>
              <a:t>pt</a:t>
            </a:r>
            <a:r>
              <a:rPr lang="en-US" dirty="0"/>
              <a:t>, gray font, sentence case</a:t>
            </a:r>
          </a:p>
          <a:p>
            <a:r>
              <a:rPr lang="en-US" dirty="0"/>
              <a:t>Sentence case is capitalizing only the first letter of the first word and any proper nouns and names/titles. </a:t>
            </a:r>
          </a:p>
          <a:p>
            <a:pPr lvl="1"/>
            <a:r>
              <a:rPr lang="en-US" dirty="0"/>
              <a:t>Second level – dark blue dashes, Avenir, 16 </a:t>
            </a:r>
            <a:r>
              <a:rPr lang="en-US" dirty="0" err="1"/>
              <a:t>pt</a:t>
            </a:r>
            <a:r>
              <a:rPr lang="en-US" dirty="0"/>
              <a:t>, gray font, sentence case</a:t>
            </a:r>
          </a:p>
          <a:p>
            <a:pPr lvl="2"/>
            <a:r>
              <a:rPr lang="en-US" dirty="0"/>
              <a:t>Third level – dark blue circle bullets, Avenir, 14 </a:t>
            </a:r>
            <a:r>
              <a:rPr lang="en-US" dirty="0" err="1"/>
              <a:t>pt</a:t>
            </a:r>
            <a:r>
              <a:rPr lang="en-US" dirty="0"/>
              <a:t>, gray font, sentence case</a:t>
            </a:r>
          </a:p>
          <a:p>
            <a:r>
              <a:rPr lang="en-US" dirty="0"/>
              <a:t>If the title or text placeholders need alignment, go to the Home tab, click Reset in the Slides toolbar. </a:t>
            </a:r>
          </a:p>
          <a:p>
            <a:r>
              <a:rPr lang="en-US" dirty="0"/>
              <a:t>Use a period if the bullet is a complete sentence.</a:t>
            </a:r>
          </a:p>
        </p:txBody>
      </p:sp>
      <p:sp>
        <p:nvSpPr>
          <p:cNvPr id="7" name="Slide Number Placeholder 6">
            <a:extLst>
              <a:ext uri="{FF2B5EF4-FFF2-40B4-BE49-F238E27FC236}">
                <a16:creationId xmlns:a16="http://schemas.microsoft.com/office/drawing/2014/main" id="{A2C21FF3-C1CD-8C4B-87CA-7B3AF967C44B}"/>
              </a:ext>
            </a:extLst>
          </p:cNvPr>
          <p:cNvSpPr>
            <a:spLocks noGrp="1"/>
          </p:cNvSpPr>
          <p:nvPr>
            <p:ph type="sldNum" sz="quarter" idx="12"/>
          </p:nvPr>
        </p:nvSpPr>
        <p:spPr/>
        <p:txBody>
          <a:bodyPr/>
          <a:lstStyle/>
          <a:p>
            <a:fld id="{9564885F-477D-A14D-B2C1-5ECAF755F313}" type="slidenum">
              <a:rPr lang="en-US" smtClean="0"/>
              <a:pPr/>
              <a:t>‹#›</a:t>
            </a:fld>
            <a:endParaRPr lang="en-US" spc="400" dirty="0"/>
          </a:p>
        </p:txBody>
      </p:sp>
      <p:sp>
        <p:nvSpPr>
          <p:cNvPr id="8" name="Footer Placeholder 7">
            <a:extLst>
              <a:ext uri="{FF2B5EF4-FFF2-40B4-BE49-F238E27FC236}">
                <a16:creationId xmlns:a16="http://schemas.microsoft.com/office/drawing/2014/main" id="{EA4DA716-6795-3445-A96E-A150FD6B613F}"/>
              </a:ext>
            </a:extLst>
          </p:cNvPr>
          <p:cNvSpPr>
            <a:spLocks noGrp="1"/>
          </p:cNvSpPr>
          <p:nvPr>
            <p:ph type="ftr" sz="quarter" idx="13"/>
          </p:nvPr>
        </p:nvSpPr>
        <p:spPr/>
        <p:txBody>
          <a:bodyPr/>
          <a:lstStyle/>
          <a:p>
            <a:r>
              <a:rPr lang="en-US" dirty="0"/>
              <a:t>Samuel </a:t>
            </a:r>
            <a:r>
              <a:rPr lang="en-US" dirty="0" err="1"/>
              <a:t>ginn</a:t>
            </a:r>
            <a:r>
              <a:rPr lang="en-US" dirty="0"/>
              <a:t> college of engineering</a:t>
            </a:r>
          </a:p>
        </p:txBody>
      </p:sp>
      <p:sp>
        <p:nvSpPr>
          <p:cNvPr id="6" name="Title 1">
            <a:extLst>
              <a:ext uri="{FF2B5EF4-FFF2-40B4-BE49-F238E27FC236}">
                <a16:creationId xmlns:a16="http://schemas.microsoft.com/office/drawing/2014/main" id="{BD9DF1A0-BDBC-1A4D-BCA0-BED98EBF3FB0}"/>
              </a:ext>
            </a:extLst>
          </p:cNvPr>
          <p:cNvSpPr>
            <a:spLocks noGrp="1"/>
          </p:cNvSpPr>
          <p:nvPr>
            <p:ph type="title" hasCustomPrompt="1"/>
          </p:nvPr>
        </p:nvSpPr>
        <p:spPr>
          <a:xfrm>
            <a:off x="1526582" y="235770"/>
            <a:ext cx="10315935" cy="640530"/>
          </a:xfrm>
        </p:spPr>
        <p:txBody>
          <a:bodyPr>
            <a:noAutofit/>
          </a:bodyPr>
          <a:lstStyle>
            <a:lvl1pPr>
              <a:defRPr>
                <a:solidFill>
                  <a:srgbClr val="0C2340"/>
                </a:solidFill>
              </a:defRPr>
            </a:lvl1pPr>
          </a:lstStyle>
          <a:p>
            <a:r>
              <a:rPr lang="en-US" dirty="0"/>
              <a:t>TITLE – Avenir BOLD, 28 PT, dark blue font, ALL CAPS</a:t>
            </a:r>
          </a:p>
        </p:txBody>
      </p:sp>
    </p:spTree>
    <p:extLst>
      <p:ext uri="{BB962C8B-B14F-4D97-AF65-F5344CB8AC3E}">
        <p14:creationId xmlns:p14="http://schemas.microsoft.com/office/powerpoint/2010/main" val="106333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216" userDrawn="1">
          <p15:clr>
            <a:srgbClr val="FBAE40"/>
          </p15:clr>
        </p15:guide>
        <p15:guide id="4" pos="7464" userDrawn="1">
          <p15:clr>
            <a:srgbClr val="FBAE40"/>
          </p15:clr>
        </p15:guide>
        <p15:guide id="6" orient="horz" pos="408" userDrawn="1">
          <p15:clr>
            <a:srgbClr val="FBAE40"/>
          </p15:clr>
        </p15:guide>
        <p15:guide id="7" orient="horz" pos="4224" userDrawn="1">
          <p15:clr>
            <a:srgbClr val="FBAE40"/>
          </p15:clr>
        </p15:guide>
        <p15:guide id="8" orient="horz" pos="388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EE40-4D3D-2147-A24D-2865DF4D2EBB}"/>
              </a:ext>
            </a:extLst>
          </p:cNvPr>
          <p:cNvSpPr>
            <a:spLocks noGrp="1"/>
          </p:cNvSpPr>
          <p:nvPr>
            <p:ph type="title" hasCustomPrompt="1"/>
          </p:nvPr>
        </p:nvSpPr>
        <p:spPr>
          <a:xfrm>
            <a:off x="1526582" y="231313"/>
            <a:ext cx="10315935" cy="400663"/>
          </a:xfrm>
        </p:spPr>
        <p:txBody>
          <a:bodyPr>
            <a:noAutofit/>
          </a:bodyPr>
          <a:lstStyle>
            <a:lvl1pPr>
              <a:defRPr>
                <a:solidFill>
                  <a:srgbClr val="0C2340"/>
                </a:solidFill>
              </a:defRPr>
            </a:lvl1pPr>
          </a:lstStyle>
          <a:p>
            <a:r>
              <a:rPr lang="en-US" dirty="0"/>
              <a:t>TITLE – Avenir BOLD, 28 PT, dark blue font, ALL CAPS</a:t>
            </a:r>
          </a:p>
        </p:txBody>
      </p:sp>
      <p:sp>
        <p:nvSpPr>
          <p:cNvPr id="3" name="Content Placeholder 2">
            <a:extLst>
              <a:ext uri="{FF2B5EF4-FFF2-40B4-BE49-F238E27FC236}">
                <a16:creationId xmlns:a16="http://schemas.microsoft.com/office/drawing/2014/main" id="{BB28AEC2-BB00-E14A-935A-51CB9E4A467E}"/>
              </a:ext>
            </a:extLst>
          </p:cNvPr>
          <p:cNvSpPr>
            <a:spLocks noGrp="1"/>
          </p:cNvSpPr>
          <p:nvPr>
            <p:ph idx="1" hasCustomPrompt="1"/>
          </p:nvPr>
        </p:nvSpPr>
        <p:spPr>
          <a:xfrm>
            <a:off x="1525904" y="1316646"/>
            <a:ext cx="10316614" cy="4860317"/>
          </a:xfrm>
        </p:spPr>
        <p:txBody>
          <a:bodyPr>
            <a:noAutofit/>
          </a:bodyPr>
          <a:lstStyle>
            <a:lvl1pPr marL="228600" marR="0" indent="-228600" algn="l" defTabSz="914400" rtl="0" eaLnBrk="1" fontAlgn="auto" latinLnBrk="0" hangingPunct="1">
              <a:lnSpc>
                <a:spcPct val="90000"/>
              </a:lnSpc>
              <a:spcBef>
                <a:spcPts val="0"/>
              </a:spcBef>
              <a:spcAft>
                <a:spcPts val="1200"/>
              </a:spcAft>
              <a:buClr>
                <a:srgbClr val="E87722"/>
              </a:buClr>
              <a:buSzTx/>
              <a:buFont typeface="Wingdings" pitchFamily="2" charset="2"/>
              <a:buChar char="§"/>
              <a:tabLst/>
              <a:defRPr sz="1800"/>
            </a:lvl1pPr>
            <a:lvl2pPr marL="685800" indent="-228600">
              <a:spcAft>
                <a:spcPts val="1200"/>
              </a:spcAft>
              <a:buClr>
                <a:srgbClr val="0C2340"/>
              </a:buClr>
              <a:buFont typeface="System Font Regular"/>
              <a:buChar char="–"/>
              <a:defRPr sz="1600"/>
            </a:lvl2pPr>
            <a:lvl3pPr marL="1143000" marR="0" indent="-228600" algn="l" defTabSz="914400" rtl="0" eaLnBrk="1" fontAlgn="auto" latinLnBrk="0" hangingPunct="1">
              <a:lnSpc>
                <a:spcPct val="90000"/>
              </a:lnSpc>
              <a:spcBef>
                <a:spcPts val="0"/>
              </a:spcBef>
              <a:spcAft>
                <a:spcPts val="1200"/>
              </a:spcAft>
              <a:buClr>
                <a:srgbClr val="0C2340"/>
              </a:buClr>
              <a:buSzTx/>
              <a:buFont typeface="Arial" panose="020B0604020202020204" pitchFamily="34" charset="0"/>
              <a:buChar char="•"/>
              <a:tabLst/>
              <a:defRPr sz="1400">
                <a:solidFill>
                  <a:srgbClr val="63656A"/>
                </a:solidFill>
              </a:defRPr>
            </a:lvl3pPr>
            <a:lvl4pPr marL="16002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4pPr>
            <a:lvl5pPr marL="20574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5pPr>
          </a:lstStyle>
          <a:p>
            <a:r>
              <a:rPr lang="en-US" dirty="0"/>
              <a:t>First level – orange square bullets, Avenir, 18 </a:t>
            </a:r>
            <a:r>
              <a:rPr lang="en-US" dirty="0" err="1"/>
              <a:t>pt</a:t>
            </a:r>
            <a:r>
              <a:rPr lang="en-US" dirty="0"/>
              <a:t>, gray font, sentence case</a:t>
            </a:r>
          </a:p>
          <a:p>
            <a:r>
              <a:rPr lang="en-US" dirty="0"/>
              <a:t>Sentence case is capitalizing only the first letter of the first word and any proper nouns and names/titles. </a:t>
            </a:r>
          </a:p>
          <a:p>
            <a:pPr lvl="1"/>
            <a:r>
              <a:rPr lang="en-US" dirty="0"/>
              <a:t>Second level – dark blue dashes, Avenir, 16 </a:t>
            </a:r>
            <a:r>
              <a:rPr lang="en-US" dirty="0" err="1"/>
              <a:t>pt</a:t>
            </a:r>
            <a:r>
              <a:rPr lang="en-US" dirty="0"/>
              <a:t>, gray font, sentence case</a:t>
            </a:r>
          </a:p>
          <a:p>
            <a:pPr lvl="2"/>
            <a:r>
              <a:rPr lang="en-US" dirty="0"/>
              <a:t>Third level – dark blue circle bullets, Avenir, 14 </a:t>
            </a:r>
            <a:r>
              <a:rPr lang="en-US" dirty="0" err="1"/>
              <a:t>pt</a:t>
            </a:r>
            <a:r>
              <a:rPr lang="en-US" dirty="0"/>
              <a:t>, gray font, sentence case</a:t>
            </a:r>
          </a:p>
          <a:p>
            <a:r>
              <a:rPr lang="en-US" dirty="0"/>
              <a:t>If the title or text placeholders need alignment, go to the Home tab, click Reset in the Slides toolbar. </a:t>
            </a:r>
          </a:p>
          <a:p>
            <a:r>
              <a:rPr lang="en-US" dirty="0"/>
              <a:t>Use a period if the bullet is a complete sentence.</a:t>
            </a:r>
          </a:p>
        </p:txBody>
      </p:sp>
      <p:sp>
        <p:nvSpPr>
          <p:cNvPr id="9" name="Text Placeholder 8">
            <a:extLst>
              <a:ext uri="{FF2B5EF4-FFF2-40B4-BE49-F238E27FC236}">
                <a16:creationId xmlns:a16="http://schemas.microsoft.com/office/drawing/2014/main" id="{FE5AC97A-CBAB-B440-8B71-F2E3BA9F220C}"/>
              </a:ext>
            </a:extLst>
          </p:cNvPr>
          <p:cNvSpPr>
            <a:spLocks noGrp="1"/>
          </p:cNvSpPr>
          <p:nvPr>
            <p:ph type="body" sz="quarter" idx="13" hasCustomPrompt="1"/>
          </p:nvPr>
        </p:nvSpPr>
        <p:spPr>
          <a:xfrm>
            <a:off x="1525904" y="631976"/>
            <a:ext cx="10310031" cy="350772"/>
          </a:xfrm>
        </p:spPr>
        <p:txBody>
          <a:bodyPr anchor="t">
            <a:noAutofit/>
          </a:bodyPr>
          <a:lstStyle>
            <a:lvl1pPr marL="0" indent="0">
              <a:buNone/>
              <a:defRPr sz="1800" b="0" i="0" cap="all" baseline="0">
                <a:solidFill>
                  <a:schemeClr val="tx2"/>
                </a:solidFill>
                <a:latin typeface="Avenir Medium" panose="02000503020000020003" pitchFamily="2" charset="0"/>
              </a:defRPr>
            </a:lvl1pPr>
            <a:lvl2pPr marL="457200" indent="0">
              <a:buNone/>
              <a:defRPr/>
            </a:lvl2pPr>
            <a:lvl3pPr marL="914400" indent="0">
              <a:buNone/>
              <a:defRPr/>
            </a:lvl3pPr>
            <a:lvl4pPr marL="1371600" indent="0">
              <a:buNone/>
              <a:defRPr/>
            </a:lvl4pPr>
            <a:lvl5pPr marL="1828800" indent="0">
              <a:buNone/>
              <a:defRPr/>
            </a:lvl5pPr>
          </a:lstStyle>
          <a:p>
            <a:r>
              <a:rPr lang="en-US" dirty="0"/>
              <a:t>Subhead – Avenir, 18 </a:t>
            </a:r>
            <a:r>
              <a:rPr lang="en-US" dirty="0" err="1"/>
              <a:t>pt</a:t>
            </a:r>
            <a:r>
              <a:rPr lang="en-US" dirty="0"/>
              <a:t>, ORANGE, ALL CAPS</a:t>
            </a:r>
          </a:p>
        </p:txBody>
      </p:sp>
      <p:sp>
        <p:nvSpPr>
          <p:cNvPr id="8" name="Slide Number Placeholder 1">
            <a:extLst>
              <a:ext uri="{FF2B5EF4-FFF2-40B4-BE49-F238E27FC236}">
                <a16:creationId xmlns:a16="http://schemas.microsoft.com/office/drawing/2014/main" id="{B770C978-D419-8440-9433-36DFF277734A}"/>
              </a:ext>
            </a:extLst>
          </p:cNvPr>
          <p:cNvSpPr>
            <a:spLocks noGrp="1"/>
          </p:cNvSpPr>
          <p:nvPr>
            <p:ph type="sldNum" sz="quarter" idx="21"/>
          </p:nvPr>
        </p:nvSpPr>
        <p:spPr>
          <a:xfrm>
            <a:off x="300359" y="6366854"/>
            <a:ext cx="318761" cy="365125"/>
          </a:xfrm>
        </p:spPr>
        <p:txBody>
          <a:bodyPr/>
          <a:lstStyle/>
          <a:p>
            <a:fld id="{9564885F-477D-A14D-B2C1-5ECAF755F313}" type="slidenum">
              <a:rPr lang="en-US" smtClean="0"/>
              <a:pPr/>
              <a:t>‹#›</a:t>
            </a:fld>
            <a:endParaRPr lang="en-US" spc="400" dirty="0"/>
          </a:p>
        </p:txBody>
      </p:sp>
      <p:sp>
        <p:nvSpPr>
          <p:cNvPr id="10" name="Footer Placeholder 2">
            <a:extLst>
              <a:ext uri="{FF2B5EF4-FFF2-40B4-BE49-F238E27FC236}">
                <a16:creationId xmlns:a16="http://schemas.microsoft.com/office/drawing/2014/main" id="{961DE383-9175-9646-8B8B-A3CA718B7CC3}"/>
              </a:ext>
            </a:extLst>
          </p:cNvPr>
          <p:cNvSpPr>
            <a:spLocks noGrp="1"/>
          </p:cNvSpPr>
          <p:nvPr>
            <p:ph type="ftr" sz="quarter" idx="22"/>
          </p:nvPr>
        </p:nvSpPr>
        <p:spPr>
          <a:xfrm>
            <a:off x="694574" y="6366854"/>
            <a:ext cx="6743700" cy="365125"/>
          </a:xfrm>
        </p:spPr>
        <p:txBody>
          <a:body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377985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216" userDrawn="1">
          <p15:clr>
            <a:srgbClr val="FBAE40"/>
          </p15:clr>
        </p15:guide>
        <p15:guide id="4" pos="7464" userDrawn="1">
          <p15:clr>
            <a:srgbClr val="FBAE40"/>
          </p15:clr>
        </p15:guide>
        <p15:guide id="5" orient="horz" pos="408" userDrawn="1">
          <p15:clr>
            <a:srgbClr val="FBAE40"/>
          </p15:clr>
        </p15:guide>
        <p15:guide id="6" orient="horz" pos="4224" userDrawn="1">
          <p15:clr>
            <a:srgbClr val="FBAE40"/>
          </p15:clr>
        </p15:guide>
        <p15:guide id="7" orient="horz" pos="648" userDrawn="1">
          <p15:clr>
            <a:srgbClr val="FBAE40"/>
          </p15:clr>
        </p15:guide>
        <p15:guide id="8" orient="horz" pos="388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EE40-4D3D-2147-A24D-2865DF4D2EBB}"/>
              </a:ext>
            </a:extLst>
          </p:cNvPr>
          <p:cNvSpPr>
            <a:spLocks noGrp="1"/>
          </p:cNvSpPr>
          <p:nvPr>
            <p:ph type="title" hasCustomPrompt="1"/>
          </p:nvPr>
        </p:nvSpPr>
        <p:spPr>
          <a:xfrm>
            <a:off x="1526582" y="220161"/>
            <a:ext cx="10315935" cy="400663"/>
          </a:xfrm>
        </p:spPr>
        <p:txBody>
          <a:bodyPr>
            <a:noAutofit/>
          </a:bodyPr>
          <a:lstStyle>
            <a:lvl1pPr>
              <a:defRPr>
                <a:solidFill>
                  <a:srgbClr val="0C2340"/>
                </a:solidFill>
              </a:defRPr>
            </a:lvl1pPr>
          </a:lstStyle>
          <a:p>
            <a:r>
              <a:rPr lang="en-US" dirty="0"/>
              <a:t>TITLE – Avenir BOLD, 28 PT, dark blue font, ALL CAPS</a:t>
            </a:r>
          </a:p>
        </p:txBody>
      </p:sp>
      <p:sp>
        <p:nvSpPr>
          <p:cNvPr id="9" name="Text Placeholder 8">
            <a:extLst>
              <a:ext uri="{FF2B5EF4-FFF2-40B4-BE49-F238E27FC236}">
                <a16:creationId xmlns:a16="http://schemas.microsoft.com/office/drawing/2014/main" id="{FE5AC97A-CBAB-B440-8B71-F2E3BA9F220C}"/>
              </a:ext>
            </a:extLst>
          </p:cNvPr>
          <p:cNvSpPr>
            <a:spLocks noGrp="1"/>
          </p:cNvSpPr>
          <p:nvPr>
            <p:ph type="body" sz="quarter" idx="13" hasCustomPrompt="1"/>
          </p:nvPr>
        </p:nvSpPr>
        <p:spPr>
          <a:xfrm>
            <a:off x="1525904" y="620824"/>
            <a:ext cx="10310031" cy="350772"/>
          </a:xfrm>
        </p:spPr>
        <p:txBody>
          <a:bodyPr anchor="t">
            <a:noAutofit/>
          </a:bodyPr>
          <a:lstStyle>
            <a:lvl1pPr marL="0" indent="0">
              <a:buNone/>
              <a:defRPr sz="1800" b="0" i="0" cap="all" baseline="0">
                <a:solidFill>
                  <a:schemeClr val="tx2"/>
                </a:solidFill>
                <a:latin typeface="Avenir Medium" panose="02000503020000020003" pitchFamily="2" charset="0"/>
              </a:defRPr>
            </a:lvl1pPr>
            <a:lvl2pPr marL="457200" indent="0">
              <a:buNone/>
              <a:defRPr/>
            </a:lvl2pPr>
            <a:lvl3pPr marL="914400" indent="0">
              <a:buNone/>
              <a:defRPr/>
            </a:lvl3pPr>
            <a:lvl4pPr marL="1371600" indent="0">
              <a:buNone/>
              <a:defRPr/>
            </a:lvl4pPr>
            <a:lvl5pPr marL="1828800" indent="0">
              <a:buNone/>
              <a:defRPr/>
            </a:lvl5pPr>
          </a:lstStyle>
          <a:p>
            <a:r>
              <a:rPr lang="en-US" dirty="0"/>
              <a:t>Subhead – Avenir, 18 </a:t>
            </a:r>
            <a:r>
              <a:rPr lang="en-US" dirty="0" err="1"/>
              <a:t>pt</a:t>
            </a:r>
            <a:r>
              <a:rPr lang="en-US" dirty="0"/>
              <a:t>, ORANGE, ALL CAPS</a:t>
            </a:r>
          </a:p>
        </p:txBody>
      </p:sp>
      <p:sp>
        <p:nvSpPr>
          <p:cNvPr id="4" name="Slide Number Placeholder 3">
            <a:extLst>
              <a:ext uri="{FF2B5EF4-FFF2-40B4-BE49-F238E27FC236}">
                <a16:creationId xmlns:a16="http://schemas.microsoft.com/office/drawing/2014/main" id="{8843B946-D2E2-D646-AFE9-A127CD1C19EF}"/>
              </a:ext>
            </a:extLst>
          </p:cNvPr>
          <p:cNvSpPr>
            <a:spLocks noGrp="1"/>
          </p:cNvSpPr>
          <p:nvPr>
            <p:ph type="sldNum" sz="quarter" idx="14"/>
          </p:nvPr>
        </p:nvSpPr>
        <p:spPr/>
        <p:txBody>
          <a:bodyPr/>
          <a:lstStyle/>
          <a:p>
            <a:fld id="{9564885F-477D-A14D-B2C1-5ECAF755F313}" type="slidenum">
              <a:rPr lang="en-US" smtClean="0"/>
              <a:pPr/>
              <a:t>‹#›</a:t>
            </a:fld>
            <a:endParaRPr lang="en-US" spc="400" dirty="0"/>
          </a:p>
        </p:txBody>
      </p:sp>
      <p:sp>
        <p:nvSpPr>
          <p:cNvPr id="7" name="Footer Placeholder 6">
            <a:extLst>
              <a:ext uri="{FF2B5EF4-FFF2-40B4-BE49-F238E27FC236}">
                <a16:creationId xmlns:a16="http://schemas.microsoft.com/office/drawing/2014/main" id="{74CC990C-4EF5-D644-8DBC-E0234D61CCAF}"/>
              </a:ext>
            </a:extLst>
          </p:cNvPr>
          <p:cNvSpPr>
            <a:spLocks noGrp="1"/>
          </p:cNvSpPr>
          <p:nvPr>
            <p:ph type="ftr" sz="quarter" idx="15"/>
          </p:nvPr>
        </p:nvSpPr>
        <p:spPr/>
        <p:txBody>
          <a:body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210995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216" userDrawn="1">
          <p15:clr>
            <a:srgbClr val="FBAE40"/>
          </p15:clr>
        </p15:guide>
        <p15:guide id="4" pos="7464" userDrawn="1">
          <p15:clr>
            <a:srgbClr val="FBAE40"/>
          </p15:clr>
        </p15:guide>
        <p15:guide id="5" orient="horz" pos="408" userDrawn="1">
          <p15:clr>
            <a:srgbClr val="FBAE40"/>
          </p15:clr>
        </p15:guide>
        <p15:guide id="6" orient="horz" pos="4224" userDrawn="1">
          <p15:clr>
            <a:srgbClr val="FBAE40"/>
          </p15:clr>
        </p15:guide>
        <p15:guide id="7" orient="horz" pos="648" userDrawn="1">
          <p15:clr>
            <a:srgbClr val="FBAE40"/>
          </p15:clr>
        </p15:guide>
        <p15:guide id="8" orient="horz" pos="388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18B86-D6FE-1E4C-B019-27D99F3393F7}"/>
              </a:ext>
            </a:extLst>
          </p:cNvPr>
          <p:cNvSpPr>
            <a:spLocks noGrp="1"/>
          </p:cNvSpPr>
          <p:nvPr>
            <p:ph type="sldNum" sz="quarter" idx="12"/>
          </p:nvPr>
        </p:nvSpPr>
        <p:spPr/>
        <p:txBody>
          <a:bodyPr/>
          <a:lstStyle/>
          <a:p>
            <a:fld id="{9564885F-477D-A14D-B2C1-5ECAF755F313}" type="slidenum">
              <a:rPr lang="en-US" smtClean="0"/>
              <a:pPr/>
              <a:t>‹#›</a:t>
            </a:fld>
            <a:endParaRPr lang="en-US" spc="400" dirty="0"/>
          </a:p>
        </p:txBody>
      </p:sp>
      <p:sp>
        <p:nvSpPr>
          <p:cNvPr id="3" name="Footer Placeholder 2">
            <a:extLst>
              <a:ext uri="{FF2B5EF4-FFF2-40B4-BE49-F238E27FC236}">
                <a16:creationId xmlns:a16="http://schemas.microsoft.com/office/drawing/2014/main" id="{F49CC5BD-BC74-FF42-A01E-5C226F511CA2}"/>
              </a:ext>
            </a:extLst>
          </p:cNvPr>
          <p:cNvSpPr>
            <a:spLocks noGrp="1"/>
          </p:cNvSpPr>
          <p:nvPr>
            <p:ph type="ftr" sz="quarter" idx="13"/>
          </p:nvPr>
        </p:nvSpPr>
        <p:spPr/>
        <p:txBody>
          <a:bodyPr/>
          <a:lstStyle/>
          <a:p>
            <a:r>
              <a:rPr lang="en-US" dirty="0"/>
              <a:t>Samuel </a:t>
            </a:r>
            <a:r>
              <a:rPr lang="en-US" dirty="0" err="1"/>
              <a:t>ginn</a:t>
            </a:r>
            <a:r>
              <a:rPr lang="en-US" dirty="0"/>
              <a:t> college of engineering</a:t>
            </a:r>
          </a:p>
        </p:txBody>
      </p:sp>
      <p:sp>
        <p:nvSpPr>
          <p:cNvPr id="6" name="Title 1">
            <a:extLst>
              <a:ext uri="{FF2B5EF4-FFF2-40B4-BE49-F238E27FC236}">
                <a16:creationId xmlns:a16="http://schemas.microsoft.com/office/drawing/2014/main" id="{900EDF6A-72EA-644E-89B3-33B58E395693}"/>
              </a:ext>
            </a:extLst>
          </p:cNvPr>
          <p:cNvSpPr>
            <a:spLocks noGrp="1"/>
          </p:cNvSpPr>
          <p:nvPr>
            <p:ph type="title" hasCustomPrompt="1"/>
          </p:nvPr>
        </p:nvSpPr>
        <p:spPr>
          <a:xfrm>
            <a:off x="1526582" y="231313"/>
            <a:ext cx="10315935" cy="644987"/>
          </a:xfrm>
        </p:spPr>
        <p:txBody>
          <a:bodyPr>
            <a:noAutofit/>
          </a:bodyPr>
          <a:lstStyle>
            <a:lvl1pPr>
              <a:defRPr>
                <a:solidFill>
                  <a:srgbClr val="0C2340"/>
                </a:solidFill>
              </a:defRPr>
            </a:lvl1pPr>
          </a:lstStyle>
          <a:p>
            <a:r>
              <a:rPr lang="en-US" dirty="0"/>
              <a:t>TITLE – Avenir BOLD, 28 PT, dark blue font, ALL CAPS</a:t>
            </a:r>
          </a:p>
        </p:txBody>
      </p:sp>
    </p:spTree>
    <p:extLst>
      <p:ext uri="{BB962C8B-B14F-4D97-AF65-F5344CB8AC3E}">
        <p14:creationId xmlns:p14="http://schemas.microsoft.com/office/powerpoint/2010/main" val="113677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pos="216" userDrawn="1">
          <p15:clr>
            <a:srgbClr val="FBAE40"/>
          </p15:clr>
        </p15:guide>
        <p15:guide id="4" pos="7464" userDrawn="1">
          <p15:clr>
            <a:srgbClr val="FBAE40"/>
          </p15:clr>
        </p15:guide>
        <p15:guide id="5" orient="horz" pos="408" userDrawn="1">
          <p15:clr>
            <a:srgbClr val="FBAE40"/>
          </p15:clr>
        </p15:guide>
        <p15:guide id="6" orient="horz" pos="42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D06F60-ADB0-7A4D-AE29-8FBF8096E847}"/>
              </a:ext>
            </a:extLst>
          </p:cNvPr>
          <p:cNvSpPr>
            <a:spLocks noGrp="1"/>
          </p:cNvSpPr>
          <p:nvPr>
            <p:ph type="sldNum" sz="quarter" idx="12"/>
          </p:nvPr>
        </p:nvSpPr>
        <p:spPr/>
        <p:txBody>
          <a:bodyPr/>
          <a:lstStyle/>
          <a:p>
            <a:fld id="{9564885F-477D-A14D-B2C1-5ECAF755F313}" type="slidenum">
              <a:rPr lang="en-US" smtClean="0"/>
              <a:pPr/>
              <a:t>‹#›</a:t>
            </a:fld>
            <a:endParaRPr lang="en-US" spc="400" dirty="0"/>
          </a:p>
        </p:txBody>
      </p:sp>
      <p:sp>
        <p:nvSpPr>
          <p:cNvPr id="5" name="Footer Placeholder 4">
            <a:extLst>
              <a:ext uri="{FF2B5EF4-FFF2-40B4-BE49-F238E27FC236}">
                <a16:creationId xmlns:a16="http://schemas.microsoft.com/office/drawing/2014/main" id="{CDC8ECD8-22E0-5647-A2D4-B71EF7F03BED}"/>
              </a:ext>
            </a:extLst>
          </p:cNvPr>
          <p:cNvSpPr>
            <a:spLocks noGrp="1"/>
          </p:cNvSpPr>
          <p:nvPr>
            <p:ph type="ftr" sz="quarter" idx="13"/>
          </p:nvPr>
        </p:nvSpPr>
        <p:spPr/>
        <p:txBody>
          <a:body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347198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pos="216" userDrawn="1">
          <p15:clr>
            <a:srgbClr val="FBAE40"/>
          </p15:clr>
        </p15:guide>
        <p15:guide id="4" pos="7464" userDrawn="1">
          <p15:clr>
            <a:srgbClr val="FBAE40"/>
          </p15:clr>
        </p15:guide>
        <p15:guide id="5" orient="horz" pos="422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irs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BFEAF5-B1DB-C348-BC6A-55239DAFC17A}"/>
              </a:ext>
            </a:extLst>
          </p:cNvPr>
          <p:cNvSpPr/>
          <p:nvPr userDrawn="1"/>
        </p:nvSpPr>
        <p:spPr>
          <a:xfrm>
            <a:off x="304800" y="6197600"/>
            <a:ext cx="1163320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sky, outdoor, building, government building&#10;&#10;Description automatically generated">
            <a:extLst>
              <a:ext uri="{FF2B5EF4-FFF2-40B4-BE49-F238E27FC236}">
                <a16:creationId xmlns:a16="http://schemas.microsoft.com/office/drawing/2014/main" id="{5E67FCA8-17A4-144F-BFCF-DED27E7A0CEC}"/>
              </a:ext>
            </a:extLst>
          </p:cNvPr>
          <p:cNvPicPr>
            <a:picLocks noChangeAspect="1"/>
          </p:cNvPicPr>
          <p:nvPr userDrawn="1"/>
        </p:nvPicPr>
        <p:blipFill rotWithShape="1">
          <a:blip r:embed="rId2">
            <a:alphaModFix amt="20000"/>
          </a:blip>
          <a:srcRect t="7829" b="7766"/>
          <a:stretch/>
        </p:blipFill>
        <p:spPr>
          <a:xfrm>
            <a:off x="-7617" y="0"/>
            <a:ext cx="12199617" cy="6858000"/>
          </a:xfrm>
          <a:prstGeom prst="rect">
            <a:avLst/>
          </a:prstGeom>
        </p:spPr>
      </p:pic>
      <p:pic>
        <p:nvPicPr>
          <p:cNvPr id="7" name="Picture 6">
            <a:extLst>
              <a:ext uri="{FF2B5EF4-FFF2-40B4-BE49-F238E27FC236}">
                <a16:creationId xmlns:a16="http://schemas.microsoft.com/office/drawing/2014/main" id="{47ACB44D-417C-914F-903A-CDD2BDE5A6F6}"/>
              </a:ext>
            </a:extLst>
          </p:cNvPr>
          <p:cNvPicPr>
            <a:picLocks noChangeAspect="1"/>
          </p:cNvPicPr>
          <p:nvPr userDrawn="1"/>
        </p:nvPicPr>
        <p:blipFill rotWithShape="1">
          <a:blip r:embed="rId3"/>
          <a:srcRect l="80233"/>
          <a:stretch/>
        </p:blipFill>
        <p:spPr>
          <a:xfrm>
            <a:off x="0" y="171121"/>
            <a:ext cx="1536405" cy="95250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8179970C-3FAC-B14E-BCE7-CA48EA7BD2F4}"/>
              </a:ext>
            </a:extLst>
          </p:cNvPr>
          <p:cNvPicPr>
            <a:picLocks noChangeAspect="1"/>
          </p:cNvPicPr>
          <p:nvPr userDrawn="1"/>
        </p:nvPicPr>
        <p:blipFill>
          <a:blip r:embed="rId4"/>
          <a:stretch>
            <a:fillRect/>
          </a:stretch>
        </p:blipFill>
        <p:spPr>
          <a:xfrm>
            <a:off x="4502514" y="1947848"/>
            <a:ext cx="3186972" cy="2962303"/>
          </a:xfrm>
          <a:prstGeom prst="rect">
            <a:avLst/>
          </a:prstGeom>
        </p:spPr>
      </p:pic>
    </p:spTree>
    <p:extLst>
      <p:ext uri="{BB962C8B-B14F-4D97-AF65-F5344CB8AC3E}">
        <p14:creationId xmlns:p14="http://schemas.microsoft.com/office/powerpoint/2010/main" val="307527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pos="216" userDrawn="1">
          <p15:clr>
            <a:srgbClr val="FBAE40"/>
          </p15:clr>
        </p15:guide>
        <p15:guide id="4" pos="7464" userDrawn="1">
          <p15:clr>
            <a:srgbClr val="FBAE40"/>
          </p15:clr>
        </p15:guide>
        <p15:guide id="5" orient="horz" pos="422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First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BA5AEB-DBD3-504A-95C8-3CBC2BF463B1}"/>
              </a:ext>
            </a:extLst>
          </p:cNvPr>
          <p:cNvSpPr/>
          <p:nvPr userDrawn="1"/>
        </p:nvSpPr>
        <p:spPr>
          <a:xfrm>
            <a:off x="304800" y="6197600"/>
            <a:ext cx="1163320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rge brick building&#10;&#10;Description automatically generated">
            <a:extLst>
              <a:ext uri="{FF2B5EF4-FFF2-40B4-BE49-F238E27FC236}">
                <a16:creationId xmlns:a16="http://schemas.microsoft.com/office/drawing/2014/main" id="{1E65344C-DE99-1E45-AAC5-B7FEB844FFF0}"/>
              </a:ext>
            </a:extLst>
          </p:cNvPr>
          <p:cNvPicPr>
            <a:picLocks noChangeAspect="1"/>
          </p:cNvPicPr>
          <p:nvPr userDrawn="1"/>
        </p:nvPicPr>
        <p:blipFill rotWithShape="1">
          <a:blip r:embed="rId2">
            <a:alphaModFix amt="17000"/>
          </a:blip>
          <a:srcRect t="3020" b="12605"/>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7ACB44D-417C-914F-903A-CDD2BDE5A6F6}"/>
              </a:ext>
            </a:extLst>
          </p:cNvPr>
          <p:cNvPicPr>
            <a:picLocks noChangeAspect="1"/>
          </p:cNvPicPr>
          <p:nvPr userDrawn="1"/>
        </p:nvPicPr>
        <p:blipFill rotWithShape="1">
          <a:blip r:embed="rId3"/>
          <a:srcRect l="80233"/>
          <a:stretch/>
        </p:blipFill>
        <p:spPr>
          <a:xfrm>
            <a:off x="0" y="171121"/>
            <a:ext cx="1536405" cy="952500"/>
          </a:xfrm>
          <a:prstGeom prst="rect">
            <a:avLst/>
          </a:prstGeom>
        </p:spPr>
      </p:pic>
      <p:pic>
        <p:nvPicPr>
          <p:cNvPr id="5" name="Picture 4" descr="Logo&#10;&#10;Description automatically generated">
            <a:extLst>
              <a:ext uri="{FF2B5EF4-FFF2-40B4-BE49-F238E27FC236}">
                <a16:creationId xmlns:a16="http://schemas.microsoft.com/office/drawing/2014/main" id="{9278A266-FC26-2C4B-816C-BDA7AA9EFC8C}"/>
              </a:ext>
            </a:extLst>
          </p:cNvPr>
          <p:cNvPicPr>
            <a:picLocks noChangeAspect="1"/>
          </p:cNvPicPr>
          <p:nvPr userDrawn="1"/>
        </p:nvPicPr>
        <p:blipFill rotWithShape="1">
          <a:blip r:embed="rId4"/>
          <a:srcRect t="89238"/>
          <a:stretch/>
        </p:blipFill>
        <p:spPr>
          <a:xfrm>
            <a:off x="4871405" y="4358640"/>
            <a:ext cx="2447784" cy="211096"/>
          </a:xfrm>
          <a:prstGeom prst="rect">
            <a:avLst/>
          </a:prstGeom>
        </p:spPr>
      </p:pic>
      <p:pic>
        <p:nvPicPr>
          <p:cNvPr id="6" name="Picture 5">
            <a:extLst>
              <a:ext uri="{FF2B5EF4-FFF2-40B4-BE49-F238E27FC236}">
                <a16:creationId xmlns:a16="http://schemas.microsoft.com/office/drawing/2014/main" id="{7FB0554D-30FB-6B4B-83DE-F68BA332EB6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871594" y="2614504"/>
            <a:ext cx="2448811" cy="1628992"/>
          </a:xfrm>
          <a:prstGeom prst="rect">
            <a:avLst/>
          </a:prstGeom>
        </p:spPr>
      </p:pic>
    </p:spTree>
    <p:extLst>
      <p:ext uri="{BB962C8B-B14F-4D97-AF65-F5344CB8AC3E}">
        <p14:creationId xmlns:p14="http://schemas.microsoft.com/office/powerpoint/2010/main" val="234167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pos="216" userDrawn="1">
          <p15:clr>
            <a:srgbClr val="FBAE40"/>
          </p15:clr>
        </p15:guide>
        <p15:guide id="4" pos="7464" userDrawn="1">
          <p15:clr>
            <a:srgbClr val="FBAE40"/>
          </p15:clr>
        </p15:guide>
        <p15:guide id="5" orient="horz" pos="422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D8776A-E0D2-5E4B-B55C-88B3E68F9F35}"/>
              </a:ext>
            </a:extLst>
          </p:cNvPr>
          <p:cNvSpPr/>
          <p:nvPr userDrawn="1"/>
        </p:nvSpPr>
        <p:spPr>
          <a:xfrm>
            <a:off x="810733" y="1497558"/>
            <a:ext cx="5180664"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1DF54ABF-693F-7C4E-83DF-6C7B25899E6F}"/>
              </a:ext>
            </a:extLst>
          </p:cNvPr>
          <p:cNvCxnSpPr/>
          <p:nvPr userDrawn="1"/>
        </p:nvCxnSpPr>
        <p:spPr>
          <a:xfrm>
            <a:off x="1116782" y="2414588"/>
            <a:ext cx="456856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01EC2B-855D-A646-89A7-CF14CA451608}"/>
              </a:ext>
            </a:extLst>
          </p:cNvPr>
          <p:cNvCxnSpPr>
            <a:cxnSpLocks/>
          </p:cNvCxnSpPr>
          <p:nvPr userDrawn="1"/>
        </p:nvCxnSpPr>
        <p:spPr>
          <a:xfrm>
            <a:off x="6510528" y="2414588"/>
            <a:ext cx="463571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24">
            <a:extLst>
              <a:ext uri="{FF2B5EF4-FFF2-40B4-BE49-F238E27FC236}">
                <a16:creationId xmlns:a16="http://schemas.microsoft.com/office/drawing/2014/main" id="{77A6983E-E25D-2044-AF7E-7ACDB54686D8}"/>
              </a:ext>
            </a:extLst>
          </p:cNvPr>
          <p:cNvSpPr>
            <a:spLocks noGrp="1"/>
          </p:cNvSpPr>
          <p:nvPr>
            <p:ph type="body" sz="quarter" idx="16" hasCustomPrompt="1"/>
          </p:nvPr>
        </p:nvSpPr>
        <p:spPr>
          <a:xfrm>
            <a:off x="1016102" y="1695697"/>
            <a:ext cx="4769926" cy="608932"/>
          </a:xfrm>
        </p:spPr>
        <p:txBody>
          <a:bodyPr>
            <a:noAutofit/>
          </a:bodyPr>
          <a:lstStyle>
            <a:lvl1pPr marL="0" indent="0" algn="l">
              <a:buNone/>
              <a:defRPr sz="1800" b="1" cap="all" baseline="0">
                <a:solidFill>
                  <a:schemeClr val="tx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r>
              <a:rPr lang="en-US" dirty="0"/>
              <a:t>avenir BOLD, 18 PT, ORANGE FONT,  </a:t>
            </a:r>
            <a:br>
              <a:rPr lang="en-US" dirty="0"/>
            </a:br>
            <a:r>
              <a:rPr lang="en-US" dirty="0"/>
              <a:t>ALL CAPS</a:t>
            </a:r>
          </a:p>
        </p:txBody>
      </p:sp>
      <p:sp>
        <p:nvSpPr>
          <p:cNvPr id="4" name="Text Placeholder 3">
            <a:extLst>
              <a:ext uri="{FF2B5EF4-FFF2-40B4-BE49-F238E27FC236}">
                <a16:creationId xmlns:a16="http://schemas.microsoft.com/office/drawing/2014/main" id="{BC44D2D5-08C8-CF49-93E2-9EEAE8D4E2F3}"/>
              </a:ext>
            </a:extLst>
          </p:cNvPr>
          <p:cNvSpPr>
            <a:spLocks noGrp="1"/>
          </p:cNvSpPr>
          <p:nvPr>
            <p:ph type="body" sz="quarter" idx="19" hasCustomPrompt="1"/>
          </p:nvPr>
        </p:nvSpPr>
        <p:spPr>
          <a:xfrm>
            <a:off x="1016102" y="2679700"/>
            <a:ext cx="4769926" cy="2998788"/>
          </a:xfrm>
        </p:spPr>
        <p:txBody>
          <a:bodyPr/>
          <a:lstStyle>
            <a:lvl1pPr marL="228600" marR="0" indent="-228600" algn="l" defTabSz="914400" rtl="0" eaLnBrk="1" fontAlgn="auto" latinLnBrk="0" hangingPunct="1">
              <a:lnSpc>
                <a:spcPct val="100000"/>
              </a:lnSpc>
              <a:spcBef>
                <a:spcPts val="0"/>
              </a:spcBef>
              <a:spcAft>
                <a:spcPts val="600"/>
              </a:spcAft>
              <a:buClr>
                <a:srgbClr val="E87722"/>
              </a:buClr>
              <a:buSzTx/>
              <a:buFont typeface="Wingdings" pitchFamily="2" charset="2"/>
              <a:buChar char="§"/>
              <a:tabLst>
                <a:tab pos="222250" algn="l"/>
              </a:tabLst>
              <a:defRPr sz="1600"/>
            </a:lvl1pPr>
            <a:lvl2pPr>
              <a:buClr>
                <a:srgbClr val="0C2340"/>
              </a:buClr>
              <a:defRPr sz="1400"/>
            </a:lvl2pPr>
            <a:lvl3pPr>
              <a:buClr>
                <a:srgbClr val="0C2340"/>
              </a:buClr>
              <a:defRPr sz="1200">
                <a:solidFill>
                  <a:srgbClr val="63656A"/>
                </a:solidFill>
              </a:defRPr>
            </a:lvl3pPr>
          </a:lstStyle>
          <a:p>
            <a:r>
              <a:rPr lang="en-US" sz="1600" dirty="0"/>
              <a:t>Content – Avenir, 16 </a:t>
            </a:r>
            <a:r>
              <a:rPr lang="en-US" sz="1600" dirty="0" err="1"/>
              <a:t>pt</a:t>
            </a:r>
            <a:r>
              <a:rPr lang="en-US" sz="1600" dirty="0"/>
              <a:t>, gray </a:t>
            </a:r>
            <a:r>
              <a:rPr lang="en-US" dirty="0"/>
              <a:t>f</a:t>
            </a:r>
            <a:r>
              <a:rPr lang="en-US" sz="1600" dirty="0"/>
              <a:t>ont, sentence </a:t>
            </a:r>
            <a:r>
              <a:rPr lang="en-US" dirty="0"/>
              <a:t>c</a:t>
            </a:r>
            <a:r>
              <a:rPr lang="en-US" sz="1600" dirty="0"/>
              <a:t>ase, which is </a:t>
            </a:r>
            <a:r>
              <a:rPr lang="en-US" dirty="0"/>
              <a:t>capitalizing only the first letter of the first word and proper nouns and names/titles.</a:t>
            </a:r>
          </a:p>
          <a:p>
            <a:r>
              <a:rPr lang="en-US" dirty="0"/>
              <a:t>If the title or text placeholders need alignment, go to the Home tab, click Reset in the Slides toolbar to realign.</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94B951B9-413F-E748-B8A8-3C296BD78D0B}"/>
              </a:ext>
            </a:extLst>
          </p:cNvPr>
          <p:cNvSpPr>
            <a:spLocks noGrp="1"/>
          </p:cNvSpPr>
          <p:nvPr>
            <p:ph type="sldNum" sz="quarter" idx="20"/>
          </p:nvPr>
        </p:nvSpPr>
        <p:spPr/>
        <p:txBody>
          <a:bodyPr/>
          <a:lstStyle/>
          <a:p>
            <a:fld id="{9564885F-477D-A14D-B2C1-5ECAF755F313}" type="slidenum">
              <a:rPr lang="en-US" smtClean="0"/>
              <a:pPr/>
              <a:t>‹#›</a:t>
            </a:fld>
            <a:endParaRPr lang="en-US" spc="400" dirty="0"/>
          </a:p>
        </p:txBody>
      </p:sp>
      <p:sp>
        <p:nvSpPr>
          <p:cNvPr id="5" name="Footer Placeholder 4">
            <a:extLst>
              <a:ext uri="{FF2B5EF4-FFF2-40B4-BE49-F238E27FC236}">
                <a16:creationId xmlns:a16="http://schemas.microsoft.com/office/drawing/2014/main" id="{4AEE57CC-1897-CF47-AD81-D183691F30DC}"/>
              </a:ext>
            </a:extLst>
          </p:cNvPr>
          <p:cNvSpPr>
            <a:spLocks noGrp="1"/>
          </p:cNvSpPr>
          <p:nvPr>
            <p:ph type="ftr" sz="quarter" idx="21"/>
          </p:nvPr>
        </p:nvSpPr>
        <p:spPr/>
        <p:txBody>
          <a:bodyPr/>
          <a:lstStyle/>
          <a:p>
            <a:r>
              <a:rPr lang="en-US" dirty="0"/>
              <a:t>Samuel </a:t>
            </a:r>
            <a:r>
              <a:rPr lang="en-US" dirty="0" err="1"/>
              <a:t>ginn</a:t>
            </a:r>
            <a:r>
              <a:rPr lang="en-US" dirty="0"/>
              <a:t> college of engineering</a:t>
            </a:r>
          </a:p>
        </p:txBody>
      </p:sp>
      <p:sp>
        <p:nvSpPr>
          <p:cNvPr id="13" name="Rectangle 12">
            <a:extLst>
              <a:ext uri="{FF2B5EF4-FFF2-40B4-BE49-F238E27FC236}">
                <a16:creationId xmlns:a16="http://schemas.microsoft.com/office/drawing/2014/main" id="{78F3F446-A21C-5447-B594-206B02D160DD}"/>
              </a:ext>
            </a:extLst>
          </p:cNvPr>
          <p:cNvSpPr/>
          <p:nvPr userDrawn="1"/>
        </p:nvSpPr>
        <p:spPr>
          <a:xfrm>
            <a:off x="6211236" y="1485900"/>
            <a:ext cx="5180664"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681BDDA7-41F6-9749-B8E9-F74653F151B6}"/>
              </a:ext>
            </a:extLst>
          </p:cNvPr>
          <p:cNvCxnSpPr/>
          <p:nvPr userDrawn="1"/>
        </p:nvCxnSpPr>
        <p:spPr>
          <a:xfrm>
            <a:off x="6517285" y="2402930"/>
            <a:ext cx="456856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B1F38381-8A43-DE46-9444-5F9332467A0A}"/>
              </a:ext>
            </a:extLst>
          </p:cNvPr>
          <p:cNvSpPr>
            <a:spLocks noGrp="1"/>
          </p:cNvSpPr>
          <p:nvPr>
            <p:ph type="body" sz="quarter" idx="22" hasCustomPrompt="1"/>
          </p:nvPr>
        </p:nvSpPr>
        <p:spPr>
          <a:xfrm>
            <a:off x="6416605" y="1684039"/>
            <a:ext cx="4769926" cy="608932"/>
          </a:xfrm>
        </p:spPr>
        <p:txBody>
          <a:bodyPr>
            <a:noAutofit/>
          </a:bodyPr>
          <a:lstStyle>
            <a:lvl1pPr marL="0" indent="0" algn="l">
              <a:buNone/>
              <a:defRPr sz="1800" b="1" cap="all" baseline="0">
                <a:solidFill>
                  <a:schemeClr val="tx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r>
              <a:rPr lang="en-US" dirty="0"/>
              <a:t>Avenir BOLD, 18 PT, ORANGE FONT,  </a:t>
            </a:r>
            <a:br>
              <a:rPr lang="en-US" dirty="0"/>
            </a:br>
            <a:r>
              <a:rPr lang="en-US" dirty="0"/>
              <a:t>ALL CAPS</a:t>
            </a:r>
          </a:p>
        </p:txBody>
      </p:sp>
      <p:sp>
        <p:nvSpPr>
          <p:cNvPr id="21" name="Text Placeholder 3">
            <a:extLst>
              <a:ext uri="{FF2B5EF4-FFF2-40B4-BE49-F238E27FC236}">
                <a16:creationId xmlns:a16="http://schemas.microsoft.com/office/drawing/2014/main" id="{7CF655EF-7E0C-C54C-A06C-DEE798FBA4CD}"/>
              </a:ext>
            </a:extLst>
          </p:cNvPr>
          <p:cNvSpPr>
            <a:spLocks noGrp="1"/>
          </p:cNvSpPr>
          <p:nvPr>
            <p:ph type="body" sz="quarter" idx="23" hasCustomPrompt="1"/>
          </p:nvPr>
        </p:nvSpPr>
        <p:spPr>
          <a:xfrm>
            <a:off x="6416605" y="2668042"/>
            <a:ext cx="4769926" cy="2998788"/>
          </a:xfrm>
        </p:spPr>
        <p:txBody>
          <a:bodyPr/>
          <a:lstStyle>
            <a:lvl1pPr marL="228600" marR="0" indent="-228600" algn="l" defTabSz="914400" rtl="0" eaLnBrk="1" fontAlgn="auto" latinLnBrk="0" hangingPunct="1">
              <a:lnSpc>
                <a:spcPct val="100000"/>
              </a:lnSpc>
              <a:spcBef>
                <a:spcPts val="0"/>
              </a:spcBef>
              <a:spcAft>
                <a:spcPts val="600"/>
              </a:spcAft>
              <a:buClr>
                <a:srgbClr val="E87722"/>
              </a:buClr>
              <a:buSzTx/>
              <a:buFont typeface="Wingdings" pitchFamily="2" charset="2"/>
              <a:buChar char="§"/>
              <a:tabLst>
                <a:tab pos="222250" algn="l"/>
              </a:tabLst>
              <a:defRPr sz="1600"/>
            </a:lvl1pPr>
            <a:lvl2pPr>
              <a:buClr>
                <a:srgbClr val="0C2340"/>
              </a:buClr>
              <a:defRPr sz="1400"/>
            </a:lvl2pPr>
            <a:lvl3pPr>
              <a:buClr>
                <a:srgbClr val="0C2340"/>
              </a:buClr>
              <a:defRPr sz="1200">
                <a:solidFill>
                  <a:srgbClr val="63656A"/>
                </a:solidFill>
              </a:defRPr>
            </a:lvl3pPr>
          </a:lstStyle>
          <a:p>
            <a:r>
              <a:rPr lang="en-US" sz="1600" dirty="0"/>
              <a:t>Content – Avenir, 16 </a:t>
            </a:r>
            <a:r>
              <a:rPr lang="en-US" sz="1600" dirty="0" err="1"/>
              <a:t>pt</a:t>
            </a:r>
            <a:r>
              <a:rPr lang="en-US" sz="1600" dirty="0"/>
              <a:t>, gray </a:t>
            </a:r>
            <a:r>
              <a:rPr lang="en-US" dirty="0"/>
              <a:t>f</a:t>
            </a:r>
            <a:r>
              <a:rPr lang="en-US" sz="1600" dirty="0"/>
              <a:t>ont, sentence </a:t>
            </a:r>
            <a:r>
              <a:rPr lang="en-US" dirty="0"/>
              <a:t>c</a:t>
            </a:r>
            <a:r>
              <a:rPr lang="en-US" sz="1600" dirty="0"/>
              <a:t>ase, which is </a:t>
            </a:r>
            <a:r>
              <a:rPr lang="en-US" dirty="0"/>
              <a:t>capitalizing only the first letter of the first word and proper nouns and names/titles.</a:t>
            </a:r>
          </a:p>
          <a:p>
            <a:r>
              <a:rPr lang="en-US" dirty="0"/>
              <a:t>If the title or text placeholders need alignment, go to the Home tab, click Reset in the Slides toolbar to realign.</a:t>
            </a:r>
          </a:p>
          <a:p>
            <a:pPr lvl="1"/>
            <a:r>
              <a:rPr lang="en-US" dirty="0"/>
              <a:t>Second level</a:t>
            </a:r>
          </a:p>
          <a:p>
            <a:pPr lvl="2"/>
            <a:r>
              <a:rPr lang="en-US" dirty="0"/>
              <a:t>Third level</a:t>
            </a:r>
          </a:p>
        </p:txBody>
      </p:sp>
      <p:sp>
        <p:nvSpPr>
          <p:cNvPr id="19" name="Title 1">
            <a:extLst>
              <a:ext uri="{FF2B5EF4-FFF2-40B4-BE49-F238E27FC236}">
                <a16:creationId xmlns:a16="http://schemas.microsoft.com/office/drawing/2014/main" id="{6B744CBF-4C42-EA4C-BC2D-2FE55D286117}"/>
              </a:ext>
            </a:extLst>
          </p:cNvPr>
          <p:cNvSpPr>
            <a:spLocks noGrp="1"/>
          </p:cNvSpPr>
          <p:nvPr>
            <p:ph type="title" hasCustomPrompt="1"/>
          </p:nvPr>
        </p:nvSpPr>
        <p:spPr>
          <a:xfrm>
            <a:off x="1526582" y="220162"/>
            <a:ext cx="10315935" cy="656138"/>
          </a:xfrm>
        </p:spPr>
        <p:txBody>
          <a:bodyPr>
            <a:noAutofit/>
          </a:bodyPr>
          <a:lstStyle>
            <a:lvl1pPr>
              <a:defRPr>
                <a:solidFill>
                  <a:srgbClr val="0C2340"/>
                </a:solidFill>
              </a:defRPr>
            </a:lvl1pPr>
          </a:lstStyle>
          <a:p>
            <a:r>
              <a:rPr lang="en-US" dirty="0"/>
              <a:t>TITLE – Avenir BOLD, 28 PT, dark blue font, ALL CAPS</a:t>
            </a:r>
          </a:p>
        </p:txBody>
      </p:sp>
    </p:spTree>
    <p:extLst>
      <p:ext uri="{BB962C8B-B14F-4D97-AF65-F5344CB8AC3E}">
        <p14:creationId xmlns:p14="http://schemas.microsoft.com/office/powerpoint/2010/main" val="38917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 userDrawn="1">
          <p15:clr>
            <a:srgbClr val="FBAE40"/>
          </p15:clr>
        </p15:guide>
        <p15:guide id="2" pos="3912" userDrawn="1">
          <p15:clr>
            <a:srgbClr val="FBAE40"/>
          </p15:clr>
        </p15:guide>
        <p15:guide id="3" pos="504" userDrawn="1">
          <p15:clr>
            <a:srgbClr val="FBAE40"/>
          </p15:clr>
        </p15:guide>
        <p15:guide id="4" pos="216" userDrawn="1">
          <p15:clr>
            <a:srgbClr val="FBAE40"/>
          </p15:clr>
        </p15:guide>
        <p15:guide id="5" pos="7464" userDrawn="1">
          <p15:clr>
            <a:srgbClr val="FBAE40"/>
          </p15:clr>
        </p15:guide>
        <p15:guide id="6" pos="7176" userDrawn="1">
          <p15:clr>
            <a:srgbClr val="FBAE40"/>
          </p15:clr>
        </p15:guide>
        <p15:guide id="7" orient="horz" pos="3888" userDrawn="1">
          <p15:clr>
            <a:srgbClr val="FBAE40"/>
          </p15:clr>
        </p15:guide>
        <p15:guide id="8" pos="3768" userDrawn="1">
          <p15:clr>
            <a:srgbClr val="FBAE40"/>
          </p15:clr>
        </p15:guide>
        <p15:guide id="9" orient="horz" pos="936" userDrawn="1">
          <p15:clr>
            <a:srgbClr val="FBAE40"/>
          </p15:clr>
        </p15:guide>
        <p15:guide id="10" orient="horz" pos="1224" userDrawn="1">
          <p15:clr>
            <a:srgbClr val="FBAE40"/>
          </p15:clr>
        </p15:guide>
        <p15:guide id="11" orient="horz" pos="4224" userDrawn="1">
          <p15:clr>
            <a:srgbClr val="FBAE40"/>
          </p15:clr>
        </p15:guide>
        <p15:guide id="12" orient="horz" pos="36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Right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625F42-3CCD-8846-90C7-1997F4801CFF}"/>
              </a:ext>
            </a:extLst>
          </p:cNvPr>
          <p:cNvSpPr/>
          <p:nvPr userDrawn="1"/>
        </p:nvSpPr>
        <p:spPr>
          <a:xfrm>
            <a:off x="0" y="0"/>
            <a:ext cx="12246270" cy="6858000"/>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246B1FB-BAF8-FA45-B481-0B89CB03162E}"/>
              </a:ext>
            </a:extLst>
          </p:cNvPr>
          <p:cNvSpPr>
            <a:spLocks noGrp="1"/>
          </p:cNvSpPr>
          <p:nvPr>
            <p:ph type="ctrTitle" hasCustomPrompt="1"/>
          </p:nvPr>
        </p:nvSpPr>
        <p:spPr>
          <a:xfrm>
            <a:off x="375921" y="1058039"/>
            <a:ext cx="11473180" cy="1104467"/>
          </a:xfrm>
        </p:spPr>
        <p:txBody>
          <a:bodyPr anchor="t">
            <a:noAutofit/>
          </a:bodyPr>
          <a:lstStyle>
            <a:lvl1pPr algn="l">
              <a:defRPr sz="3600" baseline="0">
                <a:solidFill>
                  <a:schemeClr val="bg1"/>
                </a:solidFill>
              </a:defRPr>
            </a:lvl1pPr>
          </a:lstStyle>
          <a:p>
            <a:r>
              <a:rPr lang="en-US" dirty="0"/>
              <a:t>INSERT TITLE OF PRESENTATION HERE</a:t>
            </a:r>
          </a:p>
        </p:txBody>
      </p:sp>
      <p:sp>
        <p:nvSpPr>
          <p:cNvPr id="20" name="Text Placeholder 12">
            <a:extLst>
              <a:ext uri="{FF2B5EF4-FFF2-40B4-BE49-F238E27FC236}">
                <a16:creationId xmlns:a16="http://schemas.microsoft.com/office/drawing/2014/main" id="{D809FA8D-C5E0-8A45-AC78-C35B57903C6B}"/>
              </a:ext>
            </a:extLst>
          </p:cNvPr>
          <p:cNvSpPr>
            <a:spLocks noGrp="1"/>
          </p:cNvSpPr>
          <p:nvPr>
            <p:ph type="body" sz="quarter" idx="10" hasCustomPrompt="1"/>
          </p:nvPr>
        </p:nvSpPr>
        <p:spPr>
          <a:xfrm>
            <a:off x="395748" y="2535607"/>
            <a:ext cx="5754522" cy="617537"/>
          </a:xfrm>
        </p:spPr>
        <p:txBody>
          <a:bodyPr anchor="b">
            <a:noAutofit/>
          </a:bodyPr>
          <a:lstStyle>
            <a:lvl1pPr marL="0" indent="0">
              <a:buNone/>
              <a:defRPr sz="1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r>
              <a:rPr lang="en-US" dirty="0"/>
              <a:t>Presenter Name</a:t>
            </a:r>
          </a:p>
        </p:txBody>
      </p:sp>
      <p:sp>
        <p:nvSpPr>
          <p:cNvPr id="21" name="Text Placeholder 12">
            <a:extLst>
              <a:ext uri="{FF2B5EF4-FFF2-40B4-BE49-F238E27FC236}">
                <a16:creationId xmlns:a16="http://schemas.microsoft.com/office/drawing/2014/main" id="{3C029147-EE5B-B745-9D78-D1F5CAE55137}"/>
              </a:ext>
            </a:extLst>
          </p:cNvPr>
          <p:cNvSpPr>
            <a:spLocks noGrp="1"/>
          </p:cNvSpPr>
          <p:nvPr>
            <p:ph type="body" sz="quarter" idx="11" hasCustomPrompt="1"/>
          </p:nvPr>
        </p:nvSpPr>
        <p:spPr>
          <a:xfrm>
            <a:off x="399093" y="3117565"/>
            <a:ext cx="5754522" cy="216352"/>
          </a:xfrm>
        </p:spPr>
        <p:txBody>
          <a:bodyPr anchor="t">
            <a:noAutofit/>
          </a:bodyPr>
          <a:lstStyle>
            <a:lvl1pPr marL="0" marR="0" indent="0" algn="l" defTabSz="914400" rtl="0" eaLnBrk="1" fontAlgn="auto" latinLnBrk="0" hangingPunct="1">
              <a:lnSpc>
                <a:spcPct val="90000"/>
              </a:lnSpc>
              <a:spcBef>
                <a:spcPts val="0"/>
              </a:spcBef>
              <a:spcAft>
                <a:spcPts val="1200"/>
              </a:spcAft>
              <a:buClr>
                <a:schemeClr val="tx2"/>
              </a:buClr>
              <a:buSzTx/>
              <a:buFont typeface="Wingdings" charset="2"/>
              <a:buNone/>
              <a:tabLst/>
              <a:defRPr sz="14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r>
              <a:rPr lang="en-US" dirty="0"/>
              <a:t>Presenter Title</a:t>
            </a:r>
          </a:p>
        </p:txBody>
      </p:sp>
      <p:sp>
        <p:nvSpPr>
          <p:cNvPr id="22" name="Text Placeholder 12">
            <a:extLst>
              <a:ext uri="{FF2B5EF4-FFF2-40B4-BE49-F238E27FC236}">
                <a16:creationId xmlns:a16="http://schemas.microsoft.com/office/drawing/2014/main" id="{25AAC3EB-82FB-5748-9FDC-C5514A0939C6}"/>
              </a:ext>
            </a:extLst>
          </p:cNvPr>
          <p:cNvSpPr>
            <a:spLocks noGrp="1"/>
          </p:cNvSpPr>
          <p:nvPr>
            <p:ph type="body" sz="quarter" idx="13" hasCustomPrompt="1"/>
          </p:nvPr>
        </p:nvSpPr>
        <p:spPr>
          <a:xfrm>
            <a:off x="399093" y="3466823"/>
            <a:ext cx="5754522" cy="228050"/>
          </a:xfrm>
        </p:spPr>
        <p:txBody>
          <a:bodyPr anchor="t">
            <a:noAutofit/>
          </a:bodyPr>
          <a:lstStyle>
            <a:lvl1pPr marL="0" marR="0" indent="0" algn="l" defTabSz="914400" rtl="0" eaLnBrk="1" fontAlgn="auto" latinLnBrk="0" hangingPunct="1">
              <a:lnSpc>
                <a:spcPct val="90000"/>
              </a:lnSpc>
              <a:spcBef>
                <a:spcPts val="0"/>
              </a:spcBef>
              <a:spcAft>
                <a:spcPts val="1200"/>
              </a:spcAft>
              <a:buClr>
                <a:schemeClr val="tx2"/>
              </a:buClr>
              <a:buSzTx/>
              <a:buFont typeface="Wingdings" charset="2"/>
              <a:buNone/>
              <a:tabLst/>
              <a:defRPr sz="11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marL="0" marR="0" lvl="0" indent="0" algn="l" defTabSz="914400" rtl="0" eaLnBrk="1" fontAlgn="auto" latinLnBrk="0" hangingPunct="1">
              <a:lnSpc>
                <a:spcPct val="90000"/>
              </a:lnSpc>
              <a:spcBef>
                <a:spcPts val="0"/>
              </a:spcBef>
              <a:spcAft>
                <a:spcPts val="1200"/>
              </a:spcAft>
              <a:buClr>
                <a:schemeClr val="tx2"/>
              </a:buClr>
              <a:buSzTx/>
              <a:buFont typeface="Wingdings" charset="2"/>
              <a:buNone/>
              <a:tabLst/>
              <a:defRPr/>
            </a:pPr>
            <a:r>
              <a:rPr lang="en-US" dirty="0"/>
              <a:t>Date</a:t>
            </a:r>
          </a:p>
        </p:txBody>
      </p:sp>
      <p:sp>
        <p:nvSpPr>
          <p:cNvPr id="4" name="Rectangle 3">
            <a:extLst>
              <a:ext uri="{FF2B5EF4-FFF2-40B4-BE49-F238E27FC236}">
                <a16:creationId xmlns:a16="http://schemas.microsoft.com/office/drawing/2014/main" id="{F8D20EC8-EA8E-EB48-A86A-7EAA2B743411}"/>
              </a:ext>
            </a:extLst>
          </p:cNvPr>
          <p:cNvSpPr/>
          <p:nvPr userDrawn="1"/>
        </p:nvSpPr>
        <p:spPr>
          <a:xfrm>
            <a:off x="5272600" y="6603030"/>
            <a:ext cx="5827531" cy="184666"/>
          </a:xfrm>
          <a:prstGeom prst="rect">
            <a:avLst/>
          </a:prstGeom>
        </p:spPr>
        <p:txBody>
          <a:bodyPr wrap="square">
            <a:spAutoFit/>
          </a:bodyPr>
          <a:lstStyle/>
          <a:p>
            <a:r>
              <a:rPr lang="en-US" sz="600" kern="1200" spc="100" baseline="0" noProof="0" dirty="0">
                <a:solidFill>
                  <a:schemeClr val="bg1">
                    <a:lumMod val="65000"/>
                  </a:schemeClr>
                </a:solidFill>
                <a:latin typeface="Arial" charset="0"/>
                <a:ea typeface="Arial" charset="0"/>
                <a:cs typeface="Arial" charset="0"/>
              </a:rPr>
              <a:t>FOOTER</a:t>
            </a:r>
            <a:endParaRPr lang="en-US" sz="600" dirty="0"/>
          </a:p>
        </p:txBody>
      </p:sp>
      <p:pic>
        <p:nvPicPr>
          <p:cNvPr id="30" name="Picture 29" descr="A close up of a sign&#10;&#10;Description automatically generated">
            <a:extLst>
              <a:ext uri="{FF2B5EF4-FFF2-40B4-BE49-F238E27FC236}">
                <a16:creationId xmlns:a16="http://schemas.microsoft.com/office/drawing/2014/main" id="{AA8345BB-E3AD-4E44-8F60-93D8076FCA21}"/>
              </a:ext>
            </a:extLst>
          </p:cNvPr>
          <p:cNvPicPr>
            <a:picLocks noChangeAspect="1"/>
          </p:cNvPicPr>
          <p:nvPr userDrawn="1"/>
        </p:nvPicPr>
        <p:blipFill>
          <a:blip r:embed="rId2"/>
          <a:stretch>
            <a:fillRect/>
          </a:stretch>
        </p:blipFill>
        <p:spPr>
          <a:xfrm>
            <a:off x="10815870" y="5639233"/>
            <a:ext cx="1104467" cy="1104467"/>
          </a:xfrm>
          <a:prstGeom prst="rect">
            <a:avLst/>
          </a:prstGeom>
        </p:spPr>
      </p:pic>
      <p:pic>
        <p:nvPicPr>
          <p:cNvPr id="10" name="Picture 9" descr="A picture containing light, drawing&#10;&#10;Description automatically generated">
            <a:extLst>
              <a:ext uri="{FF2B5EF4-FFF2-40B4-BE49-F238E27FC236}">
                <a16:creationId xmlns:a16="http://schemas.microsoft.com/office/drawing/2014/main" id="{06B9A911-4C44-D04B-A6AC-48BEB9E92860}"/>
              </a:ext>
            </a:extLst>
          </p:cNvPr>
          <p:cNvPicPr>
            <a:picLocks noChangeAspect="1"/>
          </p:cNvPicPr>
          <p:nvPr userDrawn="1"/>
        </p:nvPicPr>
        <p:blipFill rotWithShape="1">
          <a:blip r:embed="rId3"/>
          <a:srcRect l="3407" r="4370" b="27945"/>
          <a:stretch/>
        </p:blipFill>
        <p:spPr>
          <a:xfrm>
            <a:off x="0" y="3725177"/>
            <a:ext cx="12246270" cy="3139772"/>
          </a:xfrm>
          <a:prstGeom prst="rect">
            <a:avLst/>
          </a:prstGeom>
        </p:spPr>
      </p:pic>
      <p:pic>
        <p:nvPicPr>
          <p:cNvPr id="12" name="Picture 11">
            <a:extLst>
              <a:ext uri="{FF2B5EF4-FFF2-40B4-BE49-F238E27FC236}">
                <a16:creationId xmlns:a16="http://schemas.microsoft.com/office/drawing/2014/main" id="{05EC4291-2ABB-9942-8524-4850217E535F}"/>
              </a:ext>
            </a:extLst>
          </p:cNvPr>
          <p:cNvPicPr>
            <a:picLocks noChangeAspect="1"/>
          </p:cNvPicPr>
          <p:nvPr userDrawn="1"/>
        </p:nvPicPr>
        <p:blipFill>
          <a:blip r:embed="rId4">
            <a:extLst>
              <a:ext uri="{96DAC541-7B7A-43D3-8B79-37D633B846F1}">
                <asvg:svgBlip xmlns:asvg="http://schemas.microsoft.com/office/drawing/2016/SVG/main" r:embed="rId5"/>
              </a:ext>
            </a:extLst>
          </a:blip>
          <a:srcRect t="401" b="401"/>
          <a:stretch/>
        </p:blipFill>
        <p:spPr>
          <a:xfrm>
            <a:off x="5667697" y="5781991"/>
            <a:ext cx="821437" cy="706204"/>
          </a:xfrm>
          <a:prstGeom prst="rect">
            <a:avLst/>
          </a:prstGeom>
        </p:spPr>
      </p:pic>
    </p:spTree>
    <p:extLst>
      <p:ext uri="{BB962C8B-B14F-4D97-AF65-F5344CB8AC3E}">
        <p14:creationId xmlns:p14="http://schemas.microsoft.com/office/powerpoint/2010/main" val="74037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08">
          <p15:clr>
            <a:srgbClr val="FBAE40"/>
          </p15:clr>
        </p15:guide>
        <p15:guide id="2" pos="3312">
          <p15:clr>
            <a:srgbClr val="FBAE40"/>
          </p15:clr>
        </p15:guide>
        <p15:guide id="3" pos="7464">
          <p15:clr>
            <a:srgbClr val="FBAE40"/>
          </p15:clr>
        </p15:guide>
        <p15:guide id="4" orient="horz" pos="3336">
          <p15:clr>
            <a:srgbClr val="FBAE40"/>
          </p15:clr>
        </p15:guide>
        <p15:guide id="5" orient="horz" pos="672">
          <p15:clr>
            <a:srgbClr val="FBAE40"/>
          </p15:clr>
        </p15:guide>
        <p15:guide id="6" orient="horz" pos="3000">
          <p15:clr>
            <a:srgbClr val="FBAE40"/>
          </p15:clr>
        </p15:guide>
        <p15:guide id="7" orient="horz" pos="2160">
          <p15:clr>
            <a:srgbClr val="FBAE40"/>
          </p15:clr>
        </p15:guide>
        <p15:guide id="8" orient="horz" pos="4248">
          <p15:clr>
            <a:srgbClr val="FBAE40"/>
          </p15:clr>
        </p15:guide>
        <p15:guide id="9" pos="2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EDDA56-5B0C-9841-BBC5-C0B0741FC492}"/>
              </a:ext>
            </a:extLst>
          </p:cNvPr>
          <p:cNvSpPr/>
          <p:nvPr userDrawn="1"/>
        </p:nvSpPr>
        <p:spPr>
          <a:xfrm>
            <a:off x="4262564" y="1497558"/>
            <a:ext cx="3656302"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7EB100-BF2D-3242-A980-D80B0036E6F9}"/>
              </a:ext>
            </a:extLst>
          </p:cNvPr>
          <p:cNvSpPr/>
          <p:nvPr userDrawn="1"/>
        </p:nvSpPr>
        <p:spPr>
          <a:xfrm>
            <a:off x="364954" y="1497558"/>
            <a:ext cx="3656302"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ectangle 7">
            <a:extLst>
              <a:ext uri="{FF2B5EF4-FFF2-40B4-BE49-F238E27FC236}">
                <a16:creationId xmlns:a16="http://schemas.microsoft.com/office/drawing/2014/main" id="{A63E8BFC-83DE-CC4C-B12E-D8DE8AB62EC4}"/>
              </a:ext>
            </a:extLst>
          </p:cNvPr>
          <p:cNvSpPr/>
          <p:nvPr userDrawn="1"/>
        </p:nvSpPr>
        <p:spPr>
          <a:xfrm>
            <a:off x="8195686" y="1497558"/>
            <a:ext cx="3656302"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1B88F7DA-5EFF-EC4B-AC04-75349EDC19AE}"/>
              </a:ext>
            </a:extLst>
          </p:cNvPr>
          <p:cNvCxnSpPr>
            <a:cxnSpLocks/>
          </p:cNvCxnSpPr>
          <p:nvPr userDrawn="1"/>
        </p:nvCxnSpPr>
        <p:spPr>
          <a:xfrm>
            <a:off x="563536" y="2414588"/>
            <a:ext cx="325913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CF016B-5204-1946-9848-A1DEE6B21753}"/>
              </a:ext>
            </a:extLst>
          </p:cNvPr>
          <p:cNvCxnSpPr>
            <a:cxnSpLocks/>
          </p:cNvCxnSpPr>
          <p:nvPr userDrawn="1"/>
        </p:nvCxnSpPr>
        <p:spPr>
          <a:xfrm>
            <a:off x="4461146" y="2414588"/>
            <a:ext cx="325913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8F60116-CBDD-F045-ABB6-5F59B618FB48}"/>
              </a:ext>
            </a:extLst>
          </p:cNvPr>
          <p:cNvCxnSpPr>
            <a:cxnSpLocks/>
          </p:cNvCxnSpPr>
          <p:nvPr userDrawn="1"/>
        </p:nvCxnSpPr>
        <p:spPr>
          <a:xfrm>
            <a:off x="8394268" y="2414588"/>
            <a:ext cx="325913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4">
            <a:extLst>
              <a:ext uri="{FF2B5EF4-FFF2-40B4-BE49-F238E27FC236}">
                <a16:creationId xmlns:a16="http://schemas.microsoft.com/office/drawing/2014/main" id="{6F0BD7A7-2EDD-1349-B00E-BCFD771E6EE0}"/>
              </a:ext>
            </a:extLst>
          </p:cNvPr>
          <p:cNvSpPr>
            <a:spLocks noGrp="1"/>
          </p:cNvSpPr>
          <p:nvPr>
            <p:ph type="body" sz="quarter" idx="16" hasCustomPrompt="1"/>
          </p:nvPr>
        </p:nvSpPr>
        <p:spPr>
          <a:xfrm>
            <a:off x="517404" y="1695697"/>
            <a:ext cx="3351402" cy="608932"/>
          </a:xfrm>
        </p:spPr>
        <p:txBody>
          <a:bodyPr>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TITLE – Avenir bold, 18 </a:t>
            </a:r>
            <a:r>
              <a:rPr lang="en-US" dirty="0" err="1"/>
              <a:t>pt</a:t>
            </a:r>
            <a:r>
              <a:rPr lang="en-US" dirty="0"/>
              <a:t>, ORANGE font, all caps</a:t>
            </a:r>
          </a:p>
        </p:txBody>
      </p:sp>
      <p:sp>
        <p:nvSpPr>
          <p:cNvPr id="29" name="Text Placeholder 24">
            <a:extLst>
              <a:ext uri="{FF2B5EF4-FFF2-40B4-BE49-F238E27FC236}">
                <a16:creationId xmlns:a16="http://schemas.microsoft.com/office/drawing/2014/main" id="{C1BCA19B-848C-7141-ACC8-695E44203BBD}"/>
              </a:ext>
            </a:extLst>
          </p:cNvPr>
          <p:cNvSpPr>
            <a:spLocks noGrp="1"/>
          </p:cNvSpPr>
          <p:nvPr>
            <p:ph type="body" sz="quarter" idx="17" hasCustomPrompt="1"/>
          </p:nvPr>
        </p:nvSpPr>
        <p:spPr>
          <a:xfrm>
            <a:off x="4407189" y="1695697"/>
            <a:ext cx="3367052" cy="608932"/>
          </a:xfrm>
        </p:spPr>
        <p:txBody>
          <a:bodyPr>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TITLE – Avenir bold, 18 </a:t>
            </a:r>
            <a:r>
              <a:rPr lang="en-US" dirty="0" err="1"/>
              <a:t>pt</a:t>
            </a:r>
            <a:r>
              <a:rPr lang="en-US" dirty="0"/>
              <a:t>, ORANGE font, all caps</a:t>
            </a:r>
          </a:p>
        </p:txBody>
      </p:sp>
      <p:sp>
        <p:nvSpPr>
          <p:cNvPr id="30" name="Text Placeholder 24">
            <a:extLst>
              <a:ext uri="{FF2B5EF4-FFF2-40B4-BE49-F238E27FC236}">
                <a16:creationId xmlns:a16="http://schemas.microsoft.com/office/drawing/2014/main" id="{3123E1CE-2118-3440-BE56-F4969D496070}"/>
              </a:ext>
            </a:extLst>
          </p:cNvPr>
          <p:cNvSpPr>
            <a:spLocks noGrp="1"/>
          </p:cNvSpPr>
          <p:nvPr>
            <p:ph type="body" sz="quarter" idx="18" hasCustomPrompt="1"/>
          </p:nvPr>
        </p:nvSpPr>
        <p:spPr>
          <a:xfrm>
            <a:off x="8340311" y="1695697"/>
            <a:ext cx="3367052" cy="608932"/>
          </a:xfrm>
        </p:spPr>
        <p:txBody>
          <a:bodyPr>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TITLE – Avenir bold, 18 </a:t>
            </a:r>
            <a:r>
              <a:rPr lang="en-US" dirty="0" err="1"/>
              <a:t>pt</a:t>
            </a:r>
            <a:r>
              <a:rPr lang="en-US" dirty="0"/>
              <a:t>, ORANGE font, all caps</a:t>
            </a:r>
          </a:p>
        </p:txBody>
      </p:sp>
      <p:sp>
        <p:nvSpPr>
          <p:cNvPr id="18" name="Text Placeholder 3">
            <a:extLst>
              <a:ext uri="{FF2B5EF4-FFF2-40B4-BE49-F238E27FC236}">
                <a16:creationId xmlns:a16="http://schemas.microsoft.com/office/drawing/2014/main" id="{0FC1CE68-9A3E-E34F-96D4-29F358465C8E}"/>
              </a:ext>
            </a:extLst>
          </p:cNvPr>
          <p:cNvSpPr>
            <a:spLocks noGrp="1"/>
          </p:cNvSpPr>
          <p:nvPr>
            <p:ph type="body" sz="quarter" idx="19" hasCustomPrompt="1"/>
          </p:nvPr>
        </p:nvSpPr>
        <p:spPr>
          <a:xfrm>
            <a:off x="517404" y="2679700"/>
            <a:ext cx="3351402" cy="2998788"/>
          </a:xfrm>
        </p:spPr>
        <p:txBody>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600"/>
            </a:lvl1pPr>
            <a:lvl2pPr>
              <a:spcAft>
                <a:spcPts val="600"/>
              </a:spcAft>
              <a:buClr>
                <a:srgbClr val="0C2340"/>
              </a:buClr>
              <a:defRPr sz="1400">
                <a:solidFill>
                  <a:srgbClr val="63656A"/>
                </a:solidFill>
              </a:defRPr>
            </a:lvl2pPr>
            <a:lvl3pPr>
              <a:spcAft>
                <a:spcPts val="600"/>
              </a:spcAft>
              <a:buClr>
                <a:srgbClr val="0C2340"/>
              </a:buClr>
              <a:defRPr sz="1200">
                <a:solidFill>
                  <a:srgbClr val="63656A"/>
                </a:solidFill>
              </a:defRPr>
            </a:lvl3pPr>
          </a:lstStyle>
          <a:p>
            <a:r>
              <a:rPr lang="en-US" dirty="0"/>
              <a:t>Content – Avenir, 16 </a:t>
            </a:r>
            <a:r>
              <a:rPr lang="en-US" dirty="0" err="1"/>
              <a:t>pt</a:t>
            </a:r>
            <a:r>
              <a:rPr lang="en-US" dirty="0"/>
              <a:t>, gray font, sentence case</a:t>
            </a:r>
          </a:p>
          <a:p>
            <a:r>
              <a:rPr lang="en-US" dirty="0"/>
              <a:t>Content </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A891FD6D-9F24-CF4C-B555-E64CB3491A82}"/>
              </a:ext>
            </a:extLst>
          </p:cNvPr>
          <p:cNvSpPr>
            <a:spLocks noGrp="1"/>
          </p:cNvSpPr>
          <p:nvPr>
            <p:ph type="sldNum" sz="quarter" idx="23"/>
          </p:nvPr>
        </p:nvSpPr>
        <p:spPr/>
        <p:txBody>
          <a:bodyPr/>
          <a:lstStyle/>
          <a:p>
            <a:fld id="{9564885F-477D-A14D-B2C1-5ECAF755F313}" type="slidenum">
              <a:rPr lang="en-US" smtClean="0"/>
              <a:pPr/>
              <a:t>‹#›</a:t>
            </a:fld>
            <a:endParaRPr lang="en-US" spc="400" dirty="0"/>
          </a:p>
        </p:txBody>
      </p:sp>
      <p:sp>
        <p:nvSpPr>
          <p:cNvPr id="4" name="Footer Placeholder 3">
            <a:extLst>
              <a:ext uri="{FF2B5EF4-FFF2-40B4-BE49-F238E27FC236}">
                <a16:creationId xmlns:a16="http://schemas.microsoft.com/office/drawing/2014/main" id="{DC482194-C2CE-C849-BED7-FE82ABE85851}"/>
              </a:ext>
            </a:extLst>
          </p:cNvPr>
          <p:cNvSpPr>
            <a:spLocks noGrp="1"/>
          </p:cNvSpPr>
          <p:nvPr>
            <p:ph type="ftr" sz="quarter" idx="24"/>
          </p:nvPr>
        </p:nvSpPr>
        <p:spPr>
          <a:xfrm>
            <a:off x="697424" y="6366854"/>
            <a:ext cx="8285790" cy="365125"/>
          </a:xfrm>
        </p:spPr>
        <p:txBody>
          <a:bodyPr/>
          <a:lstStyle/>
          <a:p>
            <a:r>
              <a:rPr lang="en-US" dirty="0"/>
              <a:t>Samuel </a:t>
            </a:r>
            <a:r>
              <a:rPr lang="en-US" dirty="0" err="1"/>
              <a:t>ginn</a:t>
            </a:r>
            <a:r>
              <a:rPr lang="en-US" dirty="0"/>
              <a:t> college of engineering</a:t>
            </a:r>
          </a:p>
        </p:txBody>
      </p:sp>
      <p:sp>
        <p:nvSpPr>
          <p:cNvPr id="21" name="Text Placeholder 3">
            <a:extLst>
              <a:ext uri="{FF2B5EF4-FFF2-40B4-BE49-F238E27FC236}">
                <a16:creationId xmlns:a16="http://schemas.microsoft.com/office/drawing/2014/main" id="{3A141CB7-F70D-9043-952A-EF5B84C5B578}"/>
              </a:ext>
            </a:extLst>
          </p:cNvPr>
          <p:cNvSpPr>
            <a:spLocks noGrp="1"/>
          </p:cNvSpPr>
          <p:nvPr>
            <p:ph type="body" sz="quarter" idx="25" hasCustomPrompt="1"/>
          </p:nvPr>
        </p:nvSpPr>
        <p:spPr>
          <a:xfrm>
            <a:off x="4415014" y="2627864"/>
            <a:ext cx="3351402" cy="2998788"/>
          </a:xfrm>
        </p:spPr>
        <p:txBody>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600"/>
            </a:lvl1pPr>
            <a:lvl2pPr>
              <a:spcAft>
                <a:spcPts val="600"/>
              </a:spcAft>
              <a:buClr>
                <a:srgbClr val="0C2340"/>
              </a:buClr>
              <a:defRPr sz="1400">
                <a:solidFill>
                  <a:srgbClr val="63656A"/>
                </a:solidFill>
              </a:defRPr>
            </a:lvl2pPr>
            <a:lvl3pPr>
              <a:spcAft>
                <a:spcPts val="600"/>
              </a:spcAft>
              <a:buClr>
                <a:srgbClr val="0C2340"/>
              </a:buClr>
              <a:defRPr sz="1200">
                <a:solidFill>
                  <a:srgbClr val="63656A"/>
                </a:solidFill>
              </a:defRPr>
            </a:lvl3pPr>
          </a:lstStyle>
          <a:p>
            <a:r>
              <a:rPr lang="en-US" dirty="0"/>
              <a:t>Content – Avenir, 16 </a:t>
            </a:r>
            <a:r>
              <a:rPr lang="en-US" dirty="0" err="1"/>
              <a:t>pt</a:t>
            </a:r>
            <a:r>
              <a:rPr lang="en-US" dirty="0"/>
              <a:t>, gray font, sentence case</a:t>
            </a:r>
          </a:p>
          <a:p>
            <a:r>
              <a:rPr lang="en-US" dirty="0"/>
              <a:t>Content </a:t>
            </a:r>
          </a:p>
          <a:p>
            <a:pPr lvl="1"/>
            <a:r>
              <a:rPr lang="en-US" dirty="0"/>
              <a:t>Second level</a:t>
            </a:r>
          </a:p>
          <a:p>
            <a:pPr lvl="2"/>
            <a:r>
              <a:rPr lang="en-US" dirty="0"/>
              <a:t>Third level</a:t>
            </a:r>
          </a:p>
        </p:txBody>
      </p:sp>
      <p:sp>
        <p:nvSpPr>
          <p:cNvPr id="23" name="Text Placeholder 3">
            <a:extLst>
              <a:ext uri="{FF2B5EF4-FFF2-40B4-BE49-F238E27FC236}">
                <a16:creationId xmlns:a16="http://schemas.microsoft.com/office/drawing/2014/main" id="{EE08D536-7D0B-4741-8CDE-468E978246C5}"/>
              </a:ext>
            </a:extLst>
          </p:cNvPr>
          <p:cNvSpPr>
            <a:spLocks noGrp="1"/>
          </p:cNvSpPr>
          <p:nvPr>
            <p:ph type="body" sz="quarter" idx="26" hasCustomPrompt="1"/>
          </p:nvPr>
        </p:nvSpPr>
        <p:spPr>
          <a:xfrm>
            <a:off x="8348136" y="2567353"/>
            <a:ext cx="3351402" cy="2998788"/>
          </a:xfrm>
        </p:spPr>
        <p:txBody>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600"/>
            </a:lvl1pPr>
            <a:lvl2pPr>
              <a:spcAft>
                <a:spcPts val="600"/>
              </a:spcAft>
              <a:buClr>
                <a:srgbClr val="0C2340"/>
              </a:buClr>
              <a:defRPr sz="1400">
                <a:solidFill>
                  <a:srgbClr val="63656A"/>
                </a:solidFill>
              </a:defRPr>
            </a:lvl2pPr>
            <a:lvl3pPr>
              <a:spcAft>
                <a:spcPts val="600"/>
              </a:spcAft>
              <a:buClr>
                <a:srgbClr val="0C2340"/>
              </a:buClr>
              <a:defRPr sz="1200">
                <a:solidFill>
                  <a:srgbClr val="63656A"/>
                </a:solidFill>
              </a:defRPr>
            </a:lvl3pPr>
          </a:lstStyle>
          <a:p>
            <a:r>
              <a:rPr lang="en-US" dirty="0"/>
              <a:t>Content – Avenir, 16 </a:t>
            </a:r>
            <a:r>
              <a:rPr lang="en-US" dirty="0" err="1"/>
              <a:t>pt</a:t>
            </a:r>
            <a:r>
              <a:rPr lang="en-US" dirty="0"/>
              <a:t>, gray font, sentence case</a:t>
            </a:r>
          </a:p>
          <a:p>
            <a:r>
              <a:rPr lang="en-US" dirty="0"/>
              <a:t>Content </a:t>
            </a:r>
          </a:p>
          <a:p>
            <a:pPr lvl="1"/>
            <a:r>
              <a:rPr lang="en-US" dirty="0"/>
              <a:t>Second level</a:t>
            </a:r>
          </a:p>
          <a:p>
            <a:pPr lvl="2"/>
            <a:r>
              <a:rPr lang="en-US" dirty="0"/>
              <a:t>Third level</a:t>
            </a:r>
          </a:p>
        </p:txBody>
      </p:sp>
      <p:sp>
        <p:nvSpPr>
          <p:cNvPr id="19" name="Title 1">
            <a:extLst>
              <a:ext uri="{FF2B5EF4-FFF2-40B4-BE49-F238E27FC236}">
                <a16:creationId xmlns:a16="http://schemas.microsoft.com/office/drawing/2014/main" id="{F13FEC49-5053-E54D-9A36-53EF018A146C}"/>
              </a:ext>
            </a:extLst>
          </p:cNvPr>
          <p:cNvSpPr>
            <a:spLocks noGrp="1"/>
          </p:cNvSpPr>
          <p:nvPr>
            <p:ph type="title" hasCustomPrompt="1"/>
          </p:nvPr>
        </p:nvSpPr>
        <p:spPr>
          <a:xfrm>
            <a:off x="1526582" y="220162"/>
            <a:ext cx="10315935" cy="656138"/>
          </a:xfrm>
        </p:spPr>
        <p:txBody>
          <a:bodyPr>
            <a:noAutofit/>
          </a:bodyPr>
          <a:lstStyle>
            <a:lvl1pPr>
              <a:defRPr>
                <a:solidFill>
                  <a:srgbClr val="0C2340"/>
                </a:solidFill>
              </a:defRPr>
            </a:lvl1pPr>
          </a:lstStyle>
          <a:p>
            <a:r>
              <a:rPr lang="en-US" dirty="0"/>
              <a:t>TITLE – Avenir BOLD, 28 PT, dark blue font, ALL CAPS</a:t>
            </a:r>
          </a:p>
        </p:txBody>
      </p:sp>
    </p:spTree>
    <p:extLst>
      <p:ext uri="{BB962C8B-B14F-4D97-AF65-F5344CB8AC3E}">
        <p14:creationId xmlns:p14="http://schemas.microsoft.com/office/powerpoint/2010/main" val="198146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672" userDrawn="1">
          <p15:clr>
            <a:srgbClr val="FBAE40"/>
          </p15:clr>
        </p15:guide>
        <p15:guide id="2" pos="2520" userDrawn="1">
          <p15:clr>
            <a:srgbClr val="FBAE40"/>
          </p15:clr>
        </p15:guide>
        <p15:guide id="3" pos="216" userDrawn="1">
          <p15:clr>
            <a:srgbClr val="FBAE40"/>
          </p15:clr>
        </p15:guide>
        <p15:guide id="4" pos="7464" userDrawn="1">
          <p15:clr>
            <a:srgbClr val="FBAE40"/>
          </p15:clr>
        </p15:guide>
        <p15:guide id="5" orient="horz" pos="408" userDrawn="1">
          <p15:clr>
            <a:srgbClr val="FBAE40"/>
          </p15:clr>
        </p15:guide>
        <p15:guide id="6" orient="horz" pos="936" userDrawn="1">
          <p15:clr>
            <a:srgbClr val="FBAE40"/>
          </p15:clr>
        </p15:guide>
        <p15:guide id="7" pos="2688" userDrawn="1">
          <p15:clr>
            <a:srgbClr val="FBAE40"/>
          </p15:clr>
        </p15:guide>
        <p15:guide id="8" pos="4992" userDrawn="1">
          <p15:clr>
            <a:srgbClr val="FBAE40"/>
          </p15:clr>
        </p15:guide>
        <p15:guide id="9" pos="5160" userDrawn="1">
          <p15:clr>
            <a:srgbClr val="FBAE40"/>
          </p15:clr>
        </p15:guide>
        <p15:guide id="10" orient="horz" pos="105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fographics 0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D112A5-8AC6-274C-85AD-2B7D1DFEAAFB}"/>
              </a:ext>
            </a:extLst>
          </p:cNvPr>
          <p:cNvSpPr/>
          <p:nvPr userDrawn="1"/>
        </p:nvSpPr>
        <p:spPr>
          <a:xfrm>
            <a:off x="6072958" y="0"/>
            <a:ext cx="6124237" cy="2588821"/>
          </a:xfrm>
          <a:prstGeom prst="rect">
            <a:avLst/>
          </a:prstGeom>
          <a:gradFill>
            <a:gsLst>
              <a:gs pos="24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2508C7F-DE7B-FC49-B9D3-2979EDF55648}"/>
              </a:ext>
            </a:extLst>
          </p:cNvPr>
          <p:cNvSpPr/>
          <p:nvPr userDrawn="1"/>
        </p:nvSpPr>
        <p:spPr>
          <a:xfrm>
            <a:off x="341753" y="1026059"/>
            <a:ext cx="5334000" cy="1639757"/>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3E1C038-4A9B-C247-BD4D-A69976D2CA22}"/>
              </a:ext>
            </a:extLst>
          </p:cNvPr>
          <p:cNvSpPr/>
          <p:nvPr userDrawn="1"/>
        </p:nvSpPr>
        <p:spPr>
          <a:xfrm>
            <a:off x="340605" y="2781603"/>
            <a:ext cx="5336296" cy="1529142"/>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701319D-86C5-6C42-B218-AC7F6CEE6447}"/>
              </a:ext>
            </a:extLst>
          </p:cNvPr>
          <p:cNvSpPr/>
          <p:nvPr userDrawn="1"/>
        </p:nvSpPr>
        <p:spPr>
          <a:xfrm>
            <a:off x="340605" y="4423214"/>
            <a:ext cx="5336296" cy="1758462"/>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Text Placeholder 24">
            <a:extLst>
              <a:ext uri="{FF2B5EF4-FFF2-40B4-BE49-F238E27FC236}">
                <a16:creationId xmlns:a16="http://schemas.microsoft.com/office/drawing/2014/main" id="{8913118A-B822-0F4C-B8CA-D5DB1A2AD075}"/>
              </a:ext>
            </a:extLst>
          </p:cNvPr>
          <p:cNvSpPr>
            <a:spLocks noGrp="1"/>
          </p:cNvSpPr>
          <p:nvPr>
            <p:ph type="body" sz="quarter" idx="16" hasCustomPrompt="1"/>
          </p:nvPr>
        </p:nvSpPr>
        <p:spPr>
          <a:xfrm>
            <a:off x="582272" y="1194243"/>
            <a:ext cx="4852962" cy="289154"/>
          </a:xfrm>
        </p:spPr>
        <p:txBody>
          <a:bodyPr lIns="0">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AVENIR bold, 18 </a:t>
            </a:r>
            <a:r>
              <a:rPr lang="en-US" dirty="0" err="1"/>
              <a:t>pt</a:t>
            </a:r>
            <a:r>
              <a:rPr lang="en-US" dirty="0"/>
              <a:t>, ORANGE, all caps</a:t>
            </a:r>
          </a:p>
        </p:txBody>
      </p:sp>
      <p:sp>
        <p:nvSpPr>
          <p:cNvPr id="19" name="Text Placeholder 24">
            <a:extLst>
              <a:ext uri="{FF2B5EF4-FFF2-40B4-BE49-F238E27FC236}">
                <a16:creationId xmlns:a16="http://schemas.microsoft.com/office/drawing/2014/main" id="{39E27F5C-E46C-CA46-8FA5-E3F37023AAFA}"/>
              </a:ext>
            </a:extLst>
          </p:cNvPr>
          <p:cNvSpPr>
            <a:spLocks noGrp="1"/>
          </p:cNvSpPr>
          <p:nvPr>
            <p:ph type="body" sz="quarter" idx="18" hasCustomPrompt="1"/>
          </p:nvPr>
        </p:nvSpPr>
        <p:spPr>
          <a:xfrm>
            <a:off x="582272" y="2937952"/>
            <a:ext cx="4852962" cy="289154"/>
          </a:xfrm>
        </p:spPr>
        <p:txBody>
          <a:bodyPr lIns="0">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AVENIR bold, 18 </a:t>
            </a:r>
            <a:r>
              <a:rPr lang="en-US" dirty="0" err="1"/>
              <a:t>pt</a:t>
            </a:r>
            <a:r>
              <a:rPr lang="en-US" dirty="0"/>
              <a:t>, ORANGE, all caps</a:t>
            </a:r>
          </a:p>
        </p:txBody>
      </p:sp>
      <p:sp>
        <p:nvSpPr>
          <p:cNvPr id="21" name="Text Placeholder 24">
            <a:extLst>
              <a:ext uri="{FF2B5EF4-FFF2-40B4-BE49-F238E27FC236}">
                <a16:creationId xmlns:a16="http://schemas.microsoft.com/office/drawing/2014/main" id="{1BB5E753-B1BD-644A-BEA7-D1C057963347}"/>
              </a:ext>
            </a:extLst>
          </p:cNvPr>
          <p:cNvSpPr>
            <a:spLocks noGrp="1"/>
          </p:cNvSpPr>
          <p:nvPr>
            <p:ph type="body" sz="quarter" idx="20" hasCustomPrompt="1"/>
          </p:nvPr>
        </p:nvSpPr>
        <p:spPr>
          <a:xfrm>
            <a:off x="582272" y="4607495"/>
            <a:ext cx="4852962" cy="289154"/>
          </a:xfrm>
        </p:spPr>
        <p:txBody>
          <a:bodyPr lIns="0">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AVENIR bold, 18 </a:t>
            </a:r>
            <a:r>
              <a:rPr lang="en-US" dirty="0" err="1"/>
              <a:t>pt</a:t>
            </a:r>
            <a:r>
              <a:rPr lang="en-US" dirty="0"/>
              <a:t>, ORANGE, all caps</a:t>
            </a:r>
          </a:p>
        </p:txBody>
      </p:sp>
      <p:sp>
        <p:nvSpPr>
          <p:cNvPr id="11" name="Picture Placeholder 10">
            <a:extLst>
              <a:ext uri="{FF2B5EF4-FFF2-40B4-BE49-F238E27FC236}">
                <a16:creationId xmlns:a16="http://schemas.microsoft.com/office/drawing/2014/main" id="{ACF35426-043E-41D9-8136-35C72F246585}"/>
              </a:ext>
            </a:extLst>
          </p:cNvPr>
          <p:cNvSpPr>
            <a:spLocks noGrp="1"/>
          </p:cNvSpPr>
          <p:nvPr>
            <p:ph type="pic" sz="quarter" idx="21"/>
          </p:nvPr>
        </p:nvSpPr>
        <p:spPr>
          <a:xfrm>
            <a:off x="5855395" y="1028700"/>
            <a:ext cx="6336605" cy="5143500"/>
          </a:xfrm>
        </p:spPr>
        <p:txBody>
          <a:bodyPr/>
          <a:lstStyle>
            <a:lvl5pPr>
              <a:defRPr/>
            </a:lvl5pPr>
          </a:lstStyle>
          <a:p>
            <a:r>
              <a:rPr lang="en-US" dirty="0"/>
              <a:t>Click icon to add picture</a:t>
            </a:r>
          </a:p>
        </p:txBody>
      </p:sp>
      <p:sp>
        <p:nvSpPr>
          <p:cNvPr id="22" name="Text Placeholder 2">
            <a:extLst>
              <a:ext uri="{FF2B5EF4-FFF2-40B4-BE49-F238E27FC236}">
                <a16:creationId xmlns:a16="http://schemas.microsoft.com/office/drawing/2014/main" id="{B11489ED-BE02-461B-9580-EECB49FA0048}"/>
              </a:ext>
            </a:extLst>
          </p:cNvPr>
          <p:cNvSpPr>
            <a:spLocks noGrp="1"/>
          </p:cNvSpPr>
          <p:nvPr>
            <p:ph idx="1" hasCustomPrompt="1"/>
          </p:nvPr>
        </p:nvSpPr>
        <p:spPr>
          <a:xfrm>
            <a:off x="582272" y="4988553"/>
            <a:ext cx="4852962" cy="1032539"/>
          </a:xfrm>
          <a:prstGeom prst="rect">
            <a:avLst/>
          </a:prstGeom>
        </p:spPr>
        <p:txBody>
          <a:bodyPr vert="horz" lIns="0" tIns="45720" rIns="91440" bIns="45720" rtlCol="0">
            <a:noAutofit/>
          </a:bodyPr>
          <a:lstStyle>
            <a:lvl1pPr>
              <a:spcAft>
                <a:spcPts val="600"/>
              </a:spcAft>
              <a:buClr>
                <a:srgbClr val="E87722"/>
              </a:buClr>
              <a:defRPr sz="1200"/>
            </a:lvl1pPr>
            <a:lvl2pPr marL="457200">
              <a:spcAft>
                <a:spcPts val="600"/>
              </a:spcAft>
              <a:buClr>
                <a:srgbClr val="E87722"/>
              </a:buClr>
              <a:defRPr sz="1000"/>
            </a:lvl2pPr>
            <a:lvl3pPr marL="685800">
              <a:spcAft>
                <a:spcPts val="600"/>
              </a:spcAft>
              <a:buClr>
                <a:srgbClr val="E87722"/>
              </a:buClr>
              <a:defRPr sz="800"/>
            </a:lvl3pPr>
            <a:lvl4pPr marL="1371600" indent="0">
              <a:buNone/>
              <a:defRPr/>
            </a:lvl4pPr>
            <a:lvl5pPr marL="1828800" indent="0">
              <a:buNone/>
              <a:defRPr/>
            </a:lvl5pPr>
          </a:lstStyle>
          <a:p>
            <a:pPr lvl="0"/>
            <a:r>
              <a:rPr lang="en-US" dirty="0"/>
              <a:t>Edit master text styles</a:t>
            </a:r>
          </a:p>
        </p:txBody>
      </p:sp>
      <p:sp>
        <p:nvSpPr>
          <p:cNvPr id="24" name="Text Placeholder 2">
            <a:extLst>
              <a:ext uri="{FF2B5EF4-FFF2-40B4-BE49-F238E27FC236}">
                <a16:creationId xmlns:a16="http://schemas.microsoft.com/office/drawing/2014/main" id="{5BA05F4C-A354-3943-98EB-C2A9D1A0DD0C}"/>
              </a:ext>
            </a:extLst>
          </p:cNvPr>
          <p:cNvSpPr>
            <a:spLocks noGrp="1"/>
          </p:cNvSpPr>
          <p:nvPr>
            <p:ph idx="22" hasCustomPrompt="1"/>
          </p:nvPr>
        </p:nvSpPr>
        <p:spPr>
          <a:xfrm>
            <a:off x="582272" y="3296846"/>
            <a:ext cx="4852962" cy="906877"/>
          </a:xfrm>
          <a:prstGeom prst="rect">
            <a:avLst/>
          </a:prstGeom>
        </p:spPr>
        <p:txBody>
          <a:bodyPr vert="horz" lIns="0" tIns="45720" rIns="91440" bIns="45720" rtlCol="0">
            <a:noAutofit/>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200"/>
            </a:lvl1pPr>
            <a:lvl2pPr marL="457200" indent="-228600">
              <a:lnSpc>
                <a:spcPct val="90000"/>
              </a:lnSpc>
              <a:spcAft>
                <a:spcPts val="600"/>
              </a:spcAft>
              <a:buClr>
                <a:srgbClr val="E87722"/>
              </a:buClr>
              <a:buFont typeface="System Font Regular"/>
              <a:buChar char="–"/>
              <a:defRPr sz="1000"/>
            </a:lvl2pPr>
            <a:lvl3pPr marL="685800">
              <a:lnSpc>
                <a:spcPct val="90000"/>
              </a:lnSpc>
              <a:spcAft>
                <a:spcPts val="600"/>
              </a:spcAft>
              <a:buClr>
                <a:srgbClr val="E87722"/>
              </a:buClr>
              <a:defRPr sz="800"/>
            </a:lvl3pPr>
            <a:lvl4pPr marL="1371600" indent="0">
              <a:buNone/>
              <a:defRPr/>
            </a:lvl4pPr>
            <a:lvl5pPr marL="1828800" indent="0">
              <a:buNone/>
              <a:defRPr/>
            </a:lvl5pPr>
          </a:lstStyle>
          <a:p>
            <a:pPr lvl="0"/>
            <a:r>
              <a:rPr lang="en-US" dirty="0"/>
              <a:t>Content – Arial, 12 </a:t>
            </a:r>
            <a:r>
              <a:rPr lang="en-US" dirty="0" err="1"/>
              <a:t>pt</a:t>
            </a:r>
            <a:r>
              <a:rPr lang="en-US" dirty="0"/>
              <a:t>, gray font, sentence case, which is capitalizing only the first letter of the first word and any proper nouns and names/titles</a:t>
            </a:r>
          </a:p>
        </p:txBody>
      </p:sp>
      <p:sp>
        <p:nvSpPr>
          <p:cNvPr id="25" name="Text Placeholder 2">
            <a:extLst>
              <a:ext uri="{FF2B5EF4-FFF2-40B4-BE49-F238E27FC236}">
                <a16:creationId xmlns:a16="http://schemas.microsoft.com/office/drawing/2014/main" id="{9DD0AA8E-45BF-F34D-8DB1-265D438DB3B3}"/>
              </a:ext>
            </a:extLst>
          </p:cNvPr>
          <p:cNvSpPr>
            <a:spLocks noGrp="1"/>
          </p:cNvSpPr>
          <p:nvPr>
            <p:ph idx="23" hasCustomPrompt="1"/>
          </p:nvPr>
        </p:nvSpPr>
        <p:spPr>
          <a:xfrm>
            <a:off x="582272" y="1553138"/>
            <a:ext cx="4852962" cy="906877"/>
          </a:xfrm>
          <a:prstGeom prst="rect">
            <a:avLst/>
          </a:prstGeom>
        </p:spPr>
        <p:txBody>
          <a:bodyPr vert="horz" lIns="0" tIns="45720" rIns="91440" bIns="45720" rtlCol="0">
            <a:noAutofit/>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200"/>
            </a:lvl1pPr>
            <a:lvl2pPr marL="457200" indent="-228600">
              <a:lnSpc>
                <a:spcPct val="90000"/>
              </a:lnSpc>
              <a:spcAft>
                <a:spcPts val="600"/>
              </a:spcAft>
              <a:buFont typeface="System Font Regular"/>
              <a:buChar char="–"/>
              <a:defRPr sz="1000"/>
            </a:lvl2pPr>
            <a:lvl3pPr marL="685800">
              <a:lnSpc>
                <a:spcPct val="90000"/>
              </a:lnSpc>
              <a:spcAft>
                <a:spcPts val="600"/>
              </a:spcAft>
              <a:defRPr sz="800"/>
            </a:lvl3pPr>
            <a:lvl4pPr marL="1371600" indent="0">
              <a:buNone/>
              <a:defRPr/>
            </a:lvl4pPr>
            <a:lvl5pPr marL="1828800" indent="0">
              <a:buNone/>
              <a:defRPr/>
            </a:lvl5pPr>
          </a:lstStyle>
          <a:p>
            <a:r>
              <a:rPr lang="en-US" dirty="0"/>
              <a:t>To change the photo and maintain size/shape, delete existing photo, click the picture icon in the center of the placeholder, locate/select a photo from your file options that appear, click Insert.  </a:t>
            </a:r>
          </a:p>
        </p:txBody>
      </p:sp>
      <p:sp>
        <p:nvSpPr>
          <p:cNvPr id="16" name="Title 1">
            <a:extLst>
              <a:ext uri="{FF2B5EF4-FFF2-40B4-BE49-F238E27FC236}">
                <a16:creationId xmlns:a16="http://schemas.microsoft.com/office/drawing/2014/main" id="{0EC523B7-B7E0-6742-B002-B37214486D49}"/>
              </a:ext>
            </a:extLst>
          </p:cNvPr>
          <p:cNvSpPr>
            <a:spLocks noGrp="1"/>
          </p:cNvSpPr>
          <p:nvPr>
            <p:ph type="title" hasCustomPrompt="1"/>
          </p:nvPr>
        </p:nvSpPr>
        <p:spPr>
          <a:xfrm>
            <a:off x="1526582" y="231313"/>
            <a:ext cx="10315935" cy="634162"/>
          </a:xfrm>
        </p:spPr>
        <p:txBody>
          <a:bodyPr>
            <a:noAutofit/>
          </a:bodyPr>
          <a:lstStyle>
            <a:lvl1pPr>
              <a:defRPr>
                <a:solidFill>
                  <a:srgbClr val="0C2340"/>
                </a:solidFill>
              </a:defRPr>
            </a:lvl1pPr>
          </a:lstStyle>
          <a:p>
            <a:r>
              <a:rPr lang="en-US" dirty="0"/>
              <a:t>TITLE – Avenir BOLD, 28 PT, dark blue font, ALL CAPS</a:t>
            </a:r>
          </a:p>
        </p:txBody>
      </p:sp>
      <p:sp>
        <p:nvSpPr>
          <p:cNvPr id="18" name="Slide Number Placeholder 2">
            <a:extLst>
              <a:ext uri="{FF2B5EF4-FFF2-40B4-BE49-F238E27FC236}">
                <a16:creationId xmlns:a16="http://schemas.microsoft.com/office/drawing/2014/main" id="{7BB20CC5-8367-A848-BA69-DA44651A55EF}"/>
              </a:ext>
            </a:extLst>
          </p:cNvPr>
          <p:cNvSpPr>
            <a:spLocks noGrp="1"/>
          </p:cNvSpPr>
          <p:nvPr>
            <p:ph type="sldNum" sz="quarter" idx="24"/>
          </p:nvPr>
        </p:nvSpPr>
        <p:spPr>
          <a:xfrm>
            <a:off x="300359" y="6366854"/>
            <a:ext cx="318761" cy="365125"/>
          </a:xfrm>
        </p:spPr>
        <p:txBody>
          <a:bodyPr/>
          <a:lstStyle/>
          <a:p>
            <a:fld id="{9564885F-477D-A14D-B2C1-5ECAF755F313}" type="slidenum">
              <a:rPr lang="en-US" smtClean="0"/>
              <a:pPr/>
              <a:t>‹#›</a:t>
            </a:fld>
            <a:endParaRPr lang="en-US" spc="400" dirty="0"/>
          </a:p>
        </p:txBody>
      </p:sp>
      <p:sp>
        <p:nvSpPr>
          <p:cNvPr id="20" name="Footer Placeholder 3">
            <a:extLst>
              <a:ext uri="{FF2B5EF4-FFF2-40B4-BE49-F238E27FC236}">
                <a16:creationId xmlns:a16="http://schemas.microsoft.com/office/drawing/2014/main" id="{6B801794-D04C-1F49-82C2-08BD6B33DC0B}"/>
              </a:ext>
            </a:extLst>
          </p:cNvPr>
          <p:cNvSpPr>
            <a:spLocks noGrp="1"/>
          </p:cNvSpPr>
          <p:nvPr>
            <p:ph type="ftr" sz="quarter" idx="25"/>
          </p:nvPr>
        </p:nvSpPr>
        <p:spPr>
          <a:xfrm>
            <a:off x="697424" y="6366854"/>
            <a:ext cx="8285790" cy="365125"/>
          </a:xfrm>
        </p:spPr>
        <p:txBody>
          <a:body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268969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80" userDrawn="1">
          <p15:clr>
            <a:srgbClr val="FBAE40"/>
          </p15:clr>
        </p15:guide>
        <p15:guide id="2" pos="7464" userDrawn="1">
          <p15:clr>
            <a:srgbClr val="FBAE40"/>
          </p15:clr>
        </p15:guide>
        <p15:guide id="3" pos="216" userDrawn="1">
          <p15:clr>
            <a:srgbClr val="FBAE40"/>
          </p15:clr>
        </p15:guide>
        <p15:guide id="5" orient="horz" pos="408" userDrawn="1">
          <p15:clr>
            <a:srgbClr val="FBAE40"/>
          </p15:clr>
        </p15:guide>
        <p15:guide id="6" pos="3576" userDrawn="1">
          <p15:clr>
            <a:srgbClr val="FBAE40"/>
          </p15:clr>
        </p15:guide>
        <p15:guide id="7" pos="3672" userDrawn="1">
          <p15:clr>
            <a:srgbClr val="FBAE40"/>
          </p15:clr>
        </p15:guide>
        <p15:guide id="8" orient="horz" pos="648" userDrawn="1">
          <p15:clr>
            <a:srgbClr val="FBAE40"/>
          </p15:clr>
        </p15:guide>
        <p15:guide id="9" orient="horz" pos="3888" userDrawn="1">
          <p15:clr>
            <a:srgbClr val="FBAE40"/>
          </p15:clr>
        </p15:guide>
        <p15:guide id="10" orient="horz" pos="1752" userDrawn="1">
          <p15:clr>
            <a:srgbClr val="FBAE40"/>
          </p15:clr>
        </p15:guide>
        <p15:guide id="11" orient="horz" pos="2712" userDrawn="1">
          <p15:clr>
            <a:srgbClr val="FBAE40"/>
          </p15:clr>
        </p15:guide>
        <p15:guide id="12" orient="horz" pos="2784" userDrawn="1">
          <p15:clr>
            <a:srgbClr val="FBAE40"/>
          </p15:clr>
        </p15:guide>
        <p15:guide id="14" orient="horz" pos="422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fographics – 3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E6F6BC3-8DCD-DC42-9A6F-F00456312432}"/>
              </a:ext>
            </a:extLst>
          </p:cNvPr>
          <p:cNvSpPr/>
          <p:nvPr userDrawn="1"/>
        </p:nvSpPr>
        <p:spPr>
          <a:xfrm>
            <a:off x="1978933"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0BE59F21-E382-3743-8CD3-05F9897F4987}"/>
              </a:ext>
            </a:extLst>
          </p:cNvPr>
          <p:cNvCxnSpPr>
            <a:cxnSpLocks/>
          </p:cNvCxnSpPr>
          <p:nvPr userDrawn="1"/>
        </p:nvCxnSpPr>
        <p:spPr>
          <a:xfrm>
            <a:off x="2368189"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80EA38F-9E16-744A-8B06-EFD4E8F2D16F}"/>
              </a:ext>
            </a:extLst>
          </p:cNvPr>
          <p:cNvSpPr/>
          <p:nvPr userDrawn="1"/>
        </p:nvSpPr>
        <p:spPr>
          <a:xfrm>
            <a:off x="4753538"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C76EA18B-18FB-AE4F-9382-286B4311D2FE}"/>
              </a:ext>
            </a:extLst>
          </p:cNvPr>
          <p:cNvCxnSpPr>
            <a:cxnSpLocks/>
          </p:cNvCxnSpPr>
          <p:nvPr userDrawn="1"/>
        </p:nvCxnSpPr>
        <p:spPr>
          <a:xfrm>
            <a:off x="5142794"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1B44169-B61C-BB4D-90CD-0A42012245B1}"/>
              </a:ext>
            </a:extLst>
          </p:cNvPr>
          <p:cNvSpPr/>
          <p:nvPr userDrawn="1"/>
        </p:nvSpPr>
        <p:spPr>
          <a:xfrm>
            <a:off x="7525757"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F7792A3D-7A48-484F-9FD8-5891CD965BA2}"/>
              </a:ext>
            </a:extLst>
          </p:cNvPr>
          <p:cNvCxnSpPr>
            <a:cxnSpLocks/>
          </p:cNvCxnSpPr>
          <p:nvPr userDrawn="1"/>
        </p:nvCxnSpPr>
        <p:spPr>
          <a:xfrm>
            <a:off x="7915013"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6704091-F1CC-324B-964E-406BF87F70ED}"/>
              </a:ext>
            </a:extLst>
          </p:cNvPr>
          <p:cNvSpPr>
            <a:spLocks noChangeAspect="1"/>
          </p:cNvSpPr>
          <p:nvPr userDrawn="1"/>
        </p:nvSpPr>
        <p:spPr>
          <a:xfrm>
            <a:off x="5121997" y="1628920"/>
            <a:ext cx="1901923" cy="1901923"/>
          </a:xfrm>
          <a:prstGeom prst="ellipse">
            <a:avLst/>
          </a:prstGeom>
          <a:solidFill>
            <a:srgbClr val="0C2340"/>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3" name="Oval 22">
            <a:extLst>
              <a:ext uri="{FF2B5EF4-FFF2-40B4-BE49-F238E27FC236}">
                <a16:creationId xmlns:a16="http://schemas.microsoft.com/office/drawing/2014/main" id="{E6FC4102-7C30-6C4A-A003-572E35494090}"/>
              </a:ext>
            </a:extLst>
          </p:cNvPr>
          <p:cNvSpPr>
            <a:spLocks noChangeAspect="1"/>
          </p:cNvSpPr>
          <p:nvPr/>
        </p:nvSpPr>
        <p:spPr>
          <a:xfrm>
            <a:off x="2347231" y="1631717"/>
            <a:ext cx="1901923" cy="1901923"/>
          </a:xfrm>
          <a:prstGeom prst="ellipse">
            <a:avLst/>
          </a:prstGeom>
          <a:solidFill>
            <a:srgbClr val="0C2340"/>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4" name="Oval 23">
            <a:extLst>
              <a:ext uri="{FF2B5EF4-FFF2-40B4-BE49-F238E27FC236}">
                <a16:creationId xmlns:a16="http://schemas.microsoft.com/office/drawing/2014/main" id="{1C4CB017-60FC-5142-83B0-57F68278BFBF}"/>
              </a:ext>
            </a:extLst>
          </p:cNvPr>
          <p:cNvSpPr>
            <a:spLocks noChangeAspect="1"/>
          </p:cNvSpPr>
          <p:nvPr/>
        </p:nvSpPr>
        <p:spPr>
          <a:xfrm>
            <a:off x="2520952" y="1805438"/>
            <a:ext cx="1554480" cy="1554480"/>
          </a:xfrm>
          <a:prstGeom prst="ellipse">
            <a:avLst/>
          </a:prstGeom>
          <a:solidFill>
            <a:schemeClr val="tx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7" name="Oval 26">
            <a:extLst>
              <a:ext uri="{FF2B5EF4-FFF2-40B4-BE49-F238E27FC236}">
                <a16:creationId xmlns:a16="http://schemas.microsoft.com/office/drawing/2014/main" id="{2407EE9A-02BF-6043-8A49-66DF664707E7}"/>
              </a:ext>
            </a:extLst>
          </p:cNvPr>
          <p:cNvSpPr>
            <a:spLocks noChangeAspect="1"/>
          </p:cNvSpPr>
          <p:nvPr userDrawn="1"/>
        </p:nvSpPr>
        <p:spPr>
          <a:xfrm>
            <a:off x="7894213" y="1628920"/>
            <a:ext cx="1901923" cy="1901923"/>
          </a:xfrm>
          <a:prstGeom prst="ellipse">
            <a:avLst/>
          </a:prstGeom>
          <a:solidFill>
            <a:srgbClr val="0C2340"/>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0" name="Oval 29">
            <a:extLst>
              <a:ext uri="{FF2B5EF4-FFF2-40B4-BE49-F238E27FC236}">
                <a16:creationId xmlns:a16="http://schemas.microsoft.com/office/drawing/2014/main" id="{D12028D0-06C4-A042-9237-3AE2D20BAD51}"/>
              </a:ext>
            </a:extLst>
          </p:cNvPr>
          <p:cNvSpPr>
            <a:spLocks noChangeAspect="1"/>
          </p:cNvSpPr>
          <p:nvPr/>
        </p:nvSpPr>
        <p:spPr>
          <a:xfrm>
            <a:off x="8067934" y="1802641"/>
            <a:ext cx="1554480" cy="1554480"/>
          </a:xfrm>
          <a:prstGeom prst="ellipse">
            <a:avLst/>
          </a:prstGeom>
          <a:solidFill>
            <a:schemeClr val="accent3"/>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3" name="Text Placeholder 24">
            <a:extLst>
              <a:ext uri="{FF2B5EF4-FFF2-40B4-BE49-F238E27FC236}">
                <a16:creationId xmlns:a16="http://schemas.microsoft.com/office/drawing/2014/main" id="{700C541E-16A7-7948-A657-916C3FDE8A2D}"/>
              </a:ext>
            </a:extLst>
          </p:cNvPr>
          <p:cNvSpPr>
            <a:spLocks noGrp="1"/>
          </p:cNvSpPr>
          <p:nvPr userDrawn="1">
            <p:ph type="body" sz="quarter" idx="16" hasCustomPrompt="1"/>
          </p:nvPr>
        </p:nvSpPr>
        <p:spPr>
          <a:xfrm>
            <a:off x="2112150"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4" name="Text Placeholder 24">
            <a:extLst>
              <a:ext uri="{FF2B5EF4-FFF2-40B4-BE49-F238E27FC236}">
                <a16:creationId xmlns:a16="http://schemas.microsoft.com/office/drawing/2014/main" id="{C6632954-4CD9-AC4E-873D-4EB8E3074714}"/>
              </a:ext>
            </a:extLst>
          </p:cNvPr>
          <p:cNvSpPr>
            <a:spLocks noGrp="1"/>
          </p:cNvSpPr>
          <p:nvPr userDrawn="1">
            <p:ph type="body" sz="quarter" idx="17" hasCustomPrompt="1"/>
          </p:nvPr>
        </p:nvSpPr>
        <p:spPr>
          <a:xfrm>
            <a:off x="4909958"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9" name="Text Placeholder 24">
            <a:extLst>
              <a:ext uri="{FF2B5EF4-FFF2-40B4-BE49-F238E27FC236}">
                <a16:creationId xmlns:a16="http://schemas.microsoft.com/office/drawing/2014/main" id="{47FCF07A-3FC5-C64E-BBD7-7A1019EE2490}"/>
              </a:ext>
            </a:extLst>
          </p:cNvPr>
          <p:cNvSpPr>
            <a:spLocks noGrp="1"/>
          </p:cNvSpPr>
          <p:nvPr userDrawn="1">
            <p:ph type="body" sz="quarter" idx="18" hasCustomPrompt="1"/>
          </p:nvPr>
        </p:nvSpPr>
        <p:spPr>
          <a:xfrm>
            <a:off x="7676245"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2" name="Oval 31">
            <a:extLst>
              <a:ext uri="{FF2B5EF4-FFF2-40B4-BE49-F238E27FC236}">
                <a16:creationId xmlns:a16="http://schemas.microsoft.com/office/drawing/2014/main" id="{9F0C2A2F-44BD-FF40-8445-274D308A0861}"/>
              </a:ext>
            </a:extLst>
          </p:cNvPr>
          <p:cNvSpPr>
            <a:spLocks noChangeAspect="1"/>
          </p:cNvSpPr>
          <p:nvPr userDrawn="1"/>
        </p:nvSpPr>
        <p:spPr>
          <a:xfrm>
            <a:off x="5295718" y="1802641"/>
            <a:ext cx="1554480" cy="1554480"/>
          </a:xfrm>
          <a:prstGeom prst="ellipse">
            <a:avLst/>
          </a:prstGeom>
          <a:solidFill>
            <a:schemeClr val="accent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5" name="Picture Placeholder 7">
            <a:extLst>
              <a:ext uri="{FF2B5EF4-FFF2-40B4-BE49-F238E27FC236}">
                <a16:creationId xmlns:a16="http://schemas.microsoft.com/office/drawing/2014/main" id="{9F87CD6C-63F4-C84A-8065-26C3EF5C174D}"/>
              </a:ext>
            </a:extLst>
          </p:cNvPr>
          <p:cNvSpPr>
            <a:spLocks noGrp="1"/>
          </p:cNvSpPr>
          <p:nvPr>
            <p:ph type="pic" sz="quarter" idx="20" hasCustomPrompt="1"/>
          </p:nvPr>
        </p:nvSpPr>
        <p:spPr>
          <a:xfrm>
            <a:off x="2520952" y="1805438"/>
            <a:ext cx="1554480" cy="1554481"/>
          </a:xfrm>
          <a:prstGeom prst="ellipse">
            <a:avLst/>
          </a:prstGeom>
          <a:solidFill>
            <a:srgbClr val="0C2340"/>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36" name="Picture Placeholder 7">
            <a:extLst>
              <a:ext uri="{FF2B5EF4-FFF2-40B4-BE49-F238E27FC236}">
                <a16:creationId xmlns:a16="http://schemas.microsoft.com/office/drawing/2014/main" id="{0D504FA1-522A-7F4F-87EB-C4D1DE46E621}"/>
              </a:ext>
            </a:extLst>
          </p:cNvPr>
          <p:cNvSpPr>
            <a:spLocks noGrp="1"/>
          </p:cNvSpPr>
          <p:nvPr>
            <p:ph type="pic" sz="quarter" idx="21" hasCustomPrompt="1"/>
          </p:nvPr>
        </p:nvSpPr>
        <p:spPr>
          <a:xfrm>
            <a:off x="5295718" y="1802641"/>
            <a:ext cx="1554480" cy="1554481"/>
          </a:xfrm>
          <a:prstGeom prst="ellipse">
            <a:avLst/>
          </a:prstGeom>
          <a:solidFill>
            <a:srgbClr val="0C2340"/>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37" name="Picture Placeholder 7">
            <a:extLst>
              <a:ext uri="{FF2B5EF4-FFF2-40B4-BE49-F238E27FC236}">
                <a16:creationId xmlns:a16="http://schemas.microsoft.com/office/drawing/2014/main" id="{B6C0E8E8-FD78-B148-9097-AC22A7BE5F7E}"/>
              </a:ext>
            </a:extLst>
          </p:cNvPr>
          <p:cNvSpPr>
            <a:spLocks noGrp="1"/>
          </p:cNvSpPr>
          <p:nvPr>
            <p:ph type="pic" sz="quarter" idx="22" hasCustomPrompt="1"/>
          </p:nvPr>
        </p:nvSpPr>
        <p:spPr>
          <a:xfrm>
            <a:off x="8067934" y="1802641"/>
            <a:ext cx="1554480" cy="1554481"/>
          </a:xfrm>
          <a:prstGeom prst="ellipse">
            <a:avLst/>
          </a:prstGeom>
          <a:solidFill>
            <a:srgbClr val="0C2340"/>
          </a:solidFill>
        </p:spPr>
        <p:txBody>
          <a:bodyPr anchor="ctr">
            <a:normAutofit/>
          </a:bodyPr>
          <a:lstStyle>
            <a:lvl1pPr marL="0" indent="0" algn="ctr">
              <a:buNone/>
              <a:defRPr sz="1600">
                <a:solidFill>
                  <a:schemeClr val="bg1"/>
                </a:solidFill>
              </a:defRPr>
            </a:lvl1pPr>
          </a:lstStyle>
          <a:p>
            <a:r>
              <a:rPr lang="en-US" dirty="0"/>
              <a:t>Insert Photo or Icon Here</a:t>
            </a:r>
          </a:p>
        </p:txBody>
      </p:sp>
      <p:cxnSp>
        <p:nvCxnSpPr>
          <p:cNvPr id="8" name="Straight Connector 7">
            <a:extLst>
              <a:ext uri="{FF2B5EF4-FFF2-40B4-BE49-F238E27FC236}">
                <a16:creationId xmlns:a16="http://schemas.microsoft.com/office/drawing/2014/main" id="{F833174B-0E31-7648-819C-BB44E7BEEA82}"/>
              </a:ext>
            </a:extLst>
          </p:cNvPr>
          <p:cNvCxnSpPr/>
          <p:nvPr userDrawn="1"/>
        </p:nvCxnSpPr>
        <p:spPr>
          <a:xfrm>
            <a:off x="8839200"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AE0E21-18AF-A748-AC8A-27B7834B7B49}"/>
              </a:ext>
            </a:extLst>
          </p:cNvPr>
          <p:cNvCxnSpPr/>
          <p:nvPr userDrawn="1"/>
        </p:nvCxnSpPr>
        <p:spPr>
          <a:xfrm>
            <a:off x="6072958"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E64D7-553E-A347-BF9D-990DEE2BCF41}"/>
              </a:ext>
            </a:extLst>
          </p:cNvPr>
          <p:cNvCxnSpPr/>
          <p:nvPr userDrawn="1"/>
        </p:nvCxnSpPr>
        <p:spPr>
          <a:xfrm>
            <a:off x="3298192"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75E40D3-F6D6-F44B-B312-C8C3C219C114}"/>
              </a:ext>
            </a:extLst>
          </p:cNvPr>
          <p:cNvSpPr>
            <a:spLocks noGrp="1"/>
          </p:cNvSpPr>
          <p:nvPr>
            <p:ph type="sldNum" sz="quarter" idx="23"/>
          </p:nvPr>
        </p:nvSpPr>
        <p:spPr/>
        <p:txBody>
          <a:bodyPr/>
          <a:lstStyle/>
          <a:p>
            <a:fld id="{9564885F-477D-A14D-B2C1-5ECAF755F313}" type="slidenum">
              <a:rPr lang="en-US" smtClean="0"/>
              <a:pPr/>
              <a:t>‹#›</a:t>
            </a:fld>
            <a:endParaRPr lang="en-US" spc="400" dirty="0"/>
          </a:p>
        </p:txBody>
      </p:sp>
      <p:sp>
        <p:nvSpPr>
          <p:cNvPr id="4" name="Footer Placeholder 3">
            <a:extLst>
              <a:ext uri="{FF2B5EF4-FFF2-40B4-BE49-F238E27FC236}">
                <a16:creationId xmlns:a16="http://schemas.microsoft.com/office/drawing/2014/main" id="{7CF0AE1D-97AE-0F48-B316-23990F7DBAC6}"/>
              </a:ext>
            </a:extLst>
          </p:cNvPr>
          <p:cNvSpPr>
            <a:spLocks noGrp="1"/>
          </p:cNvSpPr>
          <p:nvPr>
            <p:ph type="ftr" sz="quarter" idx="24"/>
          </p:nvPr>
        </p:nvSpPr>
        <p:spPr>
          <a:xfrm>
            <a:off x="688084" y="6366854"/>
            <a:ext cx="6743700" cy="365125"/>
          </a:xfrm>
        </p:spPr>
        <p:txBody>
          <a:bodyPr/>
          <a:lstStyle/>
          <a:p>
            <a:r>
              <a:rPr lang="en-US"/>
              <a:t>Footer</a:t>
            </a:r>
            <a:endParaRPr lang="en-US" dirty="0"/>
          </a:p>
        </p:txBody>
      </p:sp>
      <p:sp>
        <p:nvSpPr>
          <p:cNvPr id="26" name="Title 1">
            <a:extLst>
              <a:ext uri="{FF2B5EF4-FFF2-40B4-BE49-F238E27FC236}">
                <a16:creationId xmlns:a16="http://schemas.microsoft.com/office/drawing/2014/main" id="{258EF6B0-C6A9-4D4F-AF95-D2AEBAD66D0A}"/>
              </a:ext>
            </a:extLst>
          </p:cNvPr>
          <p:cNvSpPr>
            <a:spLocks noGrp="1"/>
          </p:cNvSpPr>
          <p:nvPr>
            <p:ph type="title" hasCustomPrompt="1"/>
          </p:nvPr>
        </p:nvSpPr>
        <p:spPr>
          <a:xfrm>
            <a:off x="1526582" y="220161"/>
            <a:ext cx="10315935" cy="656139"/>
          </a:xfrm>
        </p:spPr>
        <p:txBody>
          <a:bodyPr>
            <a:noAutofit/>
          </a:bodyPr>
          <a:lstStyle>
            <a:lvl1pPr>
              <a:defRPr>
                <a:solidFill>
                  <a:srgbClr val="0C2340"/>
                </a:solidFill>
              </a:defRPr>
            </a:lvl1pPr>
          </a:lstStyle>
          <a:p>
            <a:r>
              <a:rPr lang="en-US" dirty="0"/>
              <a:t>TITLE – Avenir BOLD, 28 PT, dark blue font, ALL CAPS</a:t>
            </a:r>
          </a:p>
        </p:txBody>
      </p:sp>
    </p:spTree>
    <p:extLst>
      <p:ext uri="{BB962C8B-B14F-4D97-AF65-F5344CB8AC3E}">
        <p14:creationId xmlns:p14="http://schemas.microsoft.com/office/powerpoint/2010/main" val="216417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248" userDrawn="1">
          <p15:clr>
            <a:srgbClr val="FBAE40"/>
          </p15:clr>
        </p15:guide>
        <p15:guide id="3" pos="216" userDrawn="1">
          <p15:clr>
            <a:srgbClr val="FBAE40"/>
          </p15:clr>
        </p15:guide>
        <p15:guide id="4" pos="7464" userDrawn="1">
          <p15:clr>
            <a:srgbClr val="FBAE40"/>
          </p15:clr>
        </p15:guide>
        <p15:guide id="6" pos="6408" userDrawn="1">
          <p15:clr>
            <a:srgbClr val="FBAE40"/>
          </p15:clr>
        </p15:guide>
        <p15:guide id="7" pos="720" userDrawn="1">
          <p15:clr>
            <a:srgbClr val="FBAE40"/>
          </p15:clr>
        </p15:guide>
        <p15:guide id="8" pos="6936" userDrawn="1">
          <p15:clr>
            <a:srgbClr val="FBAE40"/>
          </p15:clr>
        </p15:guide>
        <p15:guide id="9" orient="horz" pos="408" userDrawn="1">
          <p15:clr>
            <a:srgbClr val="FBAE40"/>
          </p15:clr>
        </p15:guide>
        <p15:guide id="10" orient="horz" pos="840" userDrawn="1">
          <p15:clr>
            <a:srgbClr val="FBAE40"/>
          </p15:clr>
        </p15:guide>
        <p15:guide id="11" orient="horz" pos="3168" userDrawn="1">
          <p15:clr>
            <a:srgbClr val="FBAE40"/>
          </p15:clr>
        </p15:guide>
        <p15:guide id="12" orient="horz" pos="422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nfographics – 3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E6F6BC3-8DCD-DC42-9A6F-F00456312432}"/>
              </a:ext>
            </a:extLst>
          </p:cNvPr>
          <p:cNvSpPr/>
          <p:nvPr userDrawn="1"/>
        </p:nvSpPr>
        <p:spPr>
          <a:xfrm>
            <a:off x="1978933"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0BE59F21-E382-3743-8CD3-05F9897F4987}"/>
              </a:ext>
            </a:extLst>
          </p:cNvPr>
          <p:cNvCxnSpPr>
            <a:cxnSpLocks/>
          </p:cNvCxnSpPr>
          <p:nvPr userDrawn="1"/>
        </p:nvCxnSpPr>
        <p:spPr>
          <a:xfrm>
            <a:off x="2368189"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80EA38F-9E16-744A-8B06-EFD4E8F2D16F}"/>
              </a:ext>
            </a:extLst>
          </p:cNvPr>
          <p:cNvSpPr/>
          <p:nvPr userDrawn="1"/>
        </p:nvSpPr>
        <p:spPr>
          <a:xfrm>
            <a:off x="4753538"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C76EA18B-18FB-AE4F-9382-286B4311D2FE}"/>
              </a:ext>
            </a:extLst>
          </p:cNvPr>
          <p:cNvCxnSpPr>
            <a:cxnSpLocks/>
          </p:cNvCxnSpPr>
          <p:nvPr userDrawn="1"/>
        </p:nvCxnSpPr>
        <p:spPr>
          <a:xfrm>
            <a:off x="5142794"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1B44169-B61C-BB4D-90CD-0A42012245B1}"/>
              </a:ext>
            </a:extLst>
          </p:cNvPr>
          <p:cNvSpPr/>
          <p:nvPr userDrawn="1"/>
        </p:nvSpPr>
        <p:spPr>
          <a:xfrm>
            <a:off x="7525757"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F7792A3D-7A48-484F-9FD8-5891CD965BA2}"/>
              </a:ext>
            </a:extLst>
          </p:cNvPr>
          <p:cNvCxnSpPr>
            <a:cxnSpLocks/>
          </p:cNvCxnSpPr>
          <p:nvPr userDrawn="1"/>
        </p:nvCxnSpPr>
        <p:spPr>
          <a:xfrm>
            <a:off x="7915013"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6704091-F1CC-324B-964E-406BF87F70ED}"/>
              </a:ext>
            </a:extLst>
          </p:cNvPr>
          <p:cNvSpPr>
            <a:spLocks noChangeAspect="1"/>
          </p:cNvSpPr>
          <p:nvPr userDrawn="1"/>
        </p:nvSpPr>
        <p:spPr>
          <a:xfrm>
            <a:off x="5121997" y="1628920"/>
            <a:ext cx="1901923" cy="1901923"/>
          </a:xfrm>
          <a:prstGeom prst="ellipse">
            <a:avLst/>
          </a:prstGeom>
          <a:solidFill>
            <a:srgbClr val="E8772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3" name="Oval 22">
            <a:extLst>
              <a:ext uri="{FF2B5EF4-FFF2-40B4-BE49-F238E27FC236}">
                <a16:creationId xmlns:a16="http://schemas.microsoft.com/office/drawing/2014/main" id="{E6FC4102-7C30-6C4A-A003-572E35494090}"/>
              </a:ext>
            </a:extLst>
          </p:cNvPr>
          <p:cNvSpPr>
            <a:spLocks noChangeAspect="1"/>
          </p:cNvSpPr>
          <p:nvPr/>
        </p:nvSpPr>
        <p:spPr>
          <a:xfrm>
            <a:off x="2347231" y="1631717"/>
            <a:ext cx="1901923" cy="1901923"/>
          </a:xfrm>
          <a:prstGeom prst="ellipse">
            <a:avLst/>
          </a:prstGeom>
          <a:solidFill>
            <a:srgbClr val="E8772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4" name="Oval 23">
            <a:extLst>
              <a:ext uri="{FF2B5EF4-FFF2-40B4-BE49-F238E27FC236}">
                <a16:creationId xmlns:a16="http://schemas.microsoft.com/office/drawing/2014/main" id="{1C4CB017-60FC-5142-83B0-57F68278BFBF}"/>
              </a:ext>
            </a:extLst>
          </p:cNvPr>
          <p:cNvSpPr>
            <a:spLocks noChangeAspect="1"/>
          </p:cNvSpPr>
          <p:nvPr/>
        </p:nvSpPr>
        <p:spPr>
          <a:xfrm>
            <a:off x="2520952" y="1805438"/>
            <a:ext cx="1554480" cy="1554480"/>
          </a:xfrm>
          <a:prstGeom prst="ellipse">
            <a:avLst/>
          </a:prstGeom>
          <a:solidFill>
            <a:schemeClr val="tx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7" name="Oval 26">
            <a:extLst>
              <a:ext uri="{FF2B5EF4-FFF2-40B4-BE49-F238E27FC236}">
                <a16:creationId xmlns:a16="http://schemas.microsoft.com/office/drawing/2014/main" id="{2407EE9A-02BF-6043-8A49-66DF664707E7}"/>
              </a:ext>
            </a:extLst>
          </p:cNvPr>
          <p:cNvSpPr>
            <a:spLocks noChangeAspect="1"/>
          </p:cNvSpPr>
          <p:nvPr userDrawn="1"/>
        </p:nvSpPr>
        <p:spPr>
          <a:xfrm>
            <a:off x="7894213" y="1628920"/>
            <a:ext cx="1901923" cy="1901923"/>
          </a:xfrm>
          <a:prstGeom prst="ellipse">
            <a:avLst/>
          </a:prstGeom>
          <a:solidFill>
            <a:srgbClr val="E8772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0" name="Oval 29">
            <a:extLst>
              <a:ext uri="{FF2B5EF4-FFF2-40B4-BE49-F238E27FC236}">
                <a16:creationId xmlns:a16="http://schemas.microsoft.com/office/drawing/2014/main" id="{D12028D0-06C4-A042-9237-3AE2D20BAD51}"/>
              </a:ext>
            </a:extLst>
          </p:cNvPr>
          <p:cNvSpPr>
            <a:spLocks noChangeAspect="1"/>
          </p:cNvSpPr>
          <p:nvPr/>
        </p:nvSpPr>
        <p:spPr>
          <a:xfrm>
            <a:off x="8067934" y="1802641"/>
            <a:ext cx="1554480" cy="1554480"/>
          </a:xfrm>
          <a:prstGeom prst="ellipse">
            <a:avLst/>
          </a:prstGeom>
          <a:solidFill>
            <a:schemeClr val="accent3"/>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3" name="Text Placeholder 24">
            <a:extLst>
              <a:ext uri="{FF2B5EF4-FFF2-40B4-BE49-F238E27FC236}">
                <a16:creationId xmlns:a16="http://schemas.microsoft.com/office/drawing/2014/main" id="{700C541E-16A7-7948-A657-916C3FDE8A2D}"/>
              </a:ext>
            </a:extLst>
          </p:cNvPr>
          <p:cNvSpPr>
            <a:spLocks noGrp="1"/>
          </p:cNvSpPr>
          <p:nvPr userDrawn="1">
            <p:ph type="body" sz="quarter" idx="16" hasCustomPrompt="1"/>
          </p:nvPr>
        </p:nvSpPr>
        <p:spPr>
          <a:xfrm>
            <a:off x="2112150"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4" name="Text Placeholder 24">
            <a:extLst>
              <a:ext uri="{FF2B5EF4-FFF2-40B4-BE49-F238E27FC236}">
                <a16:creationId xmlns:a16="http://schemas.microsoft.com/office/drawing/2014/main" id="{C6632954-4CD9-AC4E-873D-4EB8E3074714}"/>
              </a:ext>
            </a:extLst>
          </p:cNvPr>
          <p:cNvSpPr>
            <a:spLocks noGrp="1"/>
          </p:cNvSpPr>
          <p:nvPr userDrawn="1">
            <p:ph type="body" sz="quarter" idx="17" hasCustomPrompt="1"/>
          </p:nvPr>
        </p:nvSpPr>
        <p:spPr>
          <a:xfrm>
            <a:off x="4909958"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9" name="Text Placeholder 24">
            <a:extLst>
              <a:ext uri="{FF2B5EF4-FFF2-40B4-BE49-F238E27FC236}">
                <a16:creationId xmlns:a16="http://schemas.microsoft.com/office/drawing/2014/main" id="{47FCF07A-3FC5-C64E-BBD7-7A1019EE2490}"/>
              </a:ext>
            </a:extLst>
          </p:cNvPr>
          <p:cNvSpPr>
            <a:spLocks noGrp="1"/>
          </p:cNvSpPr>
          <p:nvPr userDrawn="1">
            <p:ph type="body" sz="quarter" idx="18" hasCustomPrompt="1"/>
          </p:nvPr>
        </p:nvSpPr>
        <p:spPr>
          <a:xfrm>
            <a:off x="7676245"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2" name="Oval 31">
            <a:extLst>
              <a:ext uri="{FF2B5EF4-FFF2-40B4-BE49-F238E27FC236}">
                <a16:creationId xmlns:a16="http://schemas.microsoft.com/office/drawing/2014/main" id="{9F0C2A2F-44BD-FF40-8445-274D308A0861}"/>
              </a:ext>
            </a:extLst>
          </p:cNvPr>
          <p:cNvSpPr>
            <a:spLocks noChangeAspect="1"/>
          </p:cNvSpPr>
          <p:nvPr userDrawn="1"/>
        </p:nvSpPr>
        <p:spPr>
          <a:xfrm>
            <a:off x="5295718" y="1802641"/>
            <a:ext cx="1554480" cy="1554480"/>
          </a:xfrm>
          <a:prstGeom prst="ellipse">
            <a:avLst/>
          </a:prstGeom>
          <a:solidFill>
            <a:schemeClr val="accent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5" name="Picture Placeholder 7">
            <a:extLst>
              <a:ext uri="{FF2B5EF4-FFF2-40B4-BE49-F238E27FC236}">
                <a16:creationId xmlns:a16="http://schemas.microsoft.com/office/drawing/2014/main" id="{9F87CD6C-63F4-C84A-8065-26C3EF5C174D}"/>
              </a:ext>
            </a:extLst>
          </p:cNvPr>
          <p:cNvSpPr>
            <a:spLocks noGrp="1"/>
          </p:cNvSpPr>
          <p:nvPr>
            <p:ph type="pic" sz="quarter" idx="20" hasCustomPrompt="1"/>
          </p:nvPr>
        </p:nvSpPr>
        <p:spPr>
          <a:xfrm>
            <a:off x="2520952" y="1805438"/>
            <a:ext cx="1554480" cy="1554481"/>
          </a:xfrm>
          <a:prstGeom prst="ellipse">
            <a:avLst/>
          </a:prstGeom>
          <a:solidFill>
            <a:srgbClr val="E87722"/>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36" name="Picture Placeholder 7">
            <a:extLst>
              <a:ext uri="{FF2B5EF4-FFF2-40B4-BE49-F238E27FC236}">
                <a16:creationId xmlns:a16="http://schemas.microsoft.com/office/drawing/2014/main" id="{0D504FA1-522A-7F4F-87EB-C4D1DE46E621}"/>
              </a:ext>
            </a:extLst>
          </p:cNvPr>
          <p:cNvSpPr>
            <a:spLocks noGrp="1"/>
          </p:cNvSpPr>
          <p:nvPr>
            <p:ph type="pic" sz="quarter" idx="21" hasCustomPrompt="1"/>
          </p:nvPr>
        </p:nvSpPr>
        <p:spPr>
          <a:xfrm>
            <a:off x="5295718" y="1802641"/>
            <a:ext cx="1554480" cy="1554481"/>
          </a:xfrm>
          <a:prstGeom prst="ellipse">
            <a:avLst/>
          </a:prstGeom>
          <a:solidFill>
            <a:srgbClr val="E87722"/>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37" name="Picture Placeholder 7">
            <a:extLst>
              <a:ext uri="{FF2B5EF4-FFF2-40B4-BE49-F238E27FC236}">
                <a16:creationId xmlns:a16="http://schemas.microsoft.com/office/drawing/2014/main" id="{B6C0E8E8-FD78-B148-9097-AC22A7BE5F7E}"/>
              </a:ext>
            </a:extLst>
          </p:cNvPr>
          <p:cNvSpPr>
            <a:spLocks noGrp="1"/>
          </p:cNvSpPr>
          <p:nvPr>
            <p:ph type="pic" sz="quarter" idx="22" hasCustomPrompt="1"/>
          </p:nvPr>
        </p:nvSpPr>
        <p:spPr>
          <a:xfrm>
            <a:off x="8067934" y="1802641"/>
            <a:ext cx="1554480" cy="1554481"/>
          </a:xfrm>
          <a:prstGeom prst="ellipse">
            <a:avLst/>
          </a:prstGeom>
          <a:solidFill>
            <a:srgbClr val="E87722"/>
          </a:solidFill>
        </p:spPr>
        <p:txBody>
          <a:bodyPr anchor="ctr">
            <a:normAutofit/>
          </a:bodyPr>
          <a:lstStyle>
            <a:lvl1pPr marL="0" indent="0" algn="ctr">
              <a:buNone/>
              <a:defRPr sz="1600">
                <a:solidFill>
                  <a:schemeClr val="bg1"/>
                </a:solidFill>
              </a:defRPr>
            </a:lvl1pPr>
          </a:lstStyle>
          <a:p>
            <a:r>
              <a:rPr lang="en-US" dirty="0"/>
              <a:t>Insert Photo or Icon Here</a:t>
            </a:r>
          </a:p>
        </p:txBody>
      </p:sp>
      <p:cxnSp>
        <p:nvCxnSpPr>
          <p:cNvPr id="8" name="Straight Connector 7">
            <a:extLst>
              <a:ext uri="{FF2B5EF4-FFF2-40B4-BE49-F238E27FC236}">
                <a16:creationId xmlns:a16="http://schemas.microsoft.com/office/drawing/2014/main" id="{F833174B-0E31-7648-819C-BB44E7BEEA82}"/>
              </a:ext>
            </a:extLst>
          </p:cNvPr>
          <p:cNvCxnSpPr/>
          <p:nvPr userDrawn="1"/>
        </p:nvCxnSpPr>
        <p:spPr>
          <a:xfrm>
            <a:off x="8839200"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AE0E21-18AF-A748-AC8A-27B7834B7B49}"/>
              </a:ext>
            </a:extLst>
          </p:cNvPr>
          <p:cNvCxnSpPr/>
          <p:nvPr userDrawn="1"/>
        </p:nvCxnSpPr>
        <p:spPr>
          <a:xfrm>
            <a:off x="6072958"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E64D7-553E-A347-BF9D-990DEE2BCF41}"/>
              </a:ext>
            </a:extLst>
          </p:cNvPr>
          <p:cNvCxnSpPr/>
          <p:nvPr userDrawn="1"/>
        </p:nvCxnSpPr>
        <p:spPr>
          <a:xfrm>
            <a:off x="3298192"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75E40D3-F6D6-F44B-B312-C8C3C219C114}"/>
              </a:ext>
            </a:extLst>
          </p:cNvPr>
          <p:cNvSpPr>
            <a:spLocks noGrp="1"/>
          </p:cNvSpPr>
          <p:nvPr>
            <p:ph type="sldNum" sz="quarter" idx="23"/>
          </p:nvPr>
        </p:nvSpPr>
        <p:spPr/>
        <p:txBody>
          <a:bodyPr/>
          <a:lstStyle/>
          <a:p>
            <a:fld id="{9564885F-477D-A14D-B2C1-5ECAF755F313}" type="slidenum">
              <a:rPr lang="en-US" smtClean="0"/>
              <a:pPr/>
              <a:t>‹#›</a:t>
            </a:fld>
            <a:endParaRPr lang="en-US" spc="400" dirty="0"/>
          </a:p>
        </p:txBody>
      </p:sp>
      <p:sp>
        <p:nvSpPr>
          <p:cNvPr id="4" name="Footer Placeholder 3">
            <a:extLst>
              <a:ext uri="{FF2B5EF4-FFF2-40B4-BE49-F238E27FC236}">
                <a16:creationId xmlns:a16="http://schemas.microsoft.com/office/drawing/2014/main" id="{7CF0AE1D-97AE-0F48-B316-23990F7DBAC6}"/>
              </a:ext>
            </a:extLst>
          </p:cNvPr>
          <p:cNvSpPr>
            <a:spLocks noGrp="1"/>
          </p:cNvSpPr>
          <p:nvPr>
            <p:ph type="ftr" sz="quarter" idx="24"/>
          </p:nvPr>
        </p:nvSpPr>
        <p:spPr/>
        <p:txBody>
          <a:bodyPr/>
          <a:lstStyle/>
          <a:p>
            <a:r>
              <a:rPr lang="en-US"/>
              <a:t>Footer</a:t>
            </a:r>
            <a:endParaRPr lang="en-US" dirty="0"/>
          </a:p>
        </p:txBody>
      </p:sp>
      <p:sp>
        <p:nvSpPr>
          <p:cNvPr id="26" name="Title 1">
            <a:extLst>
              <a:ext uri="{FF2B5EF4-FFF2-40B4-BE49-F238E27FC236}">
                <a16:creationId xmlns:a16="http://schemas.microsoft.com/office/drawing/2014/main" id="{68B67709-B7A9-6A4D-A86D-CF33EA56EE40}"/>
              </a:ext>
            </a:extLst>
          </p:cNvPr>
          <p:cNvSpPr>
            <a:spLocks noGrp="1"/>
          </p:cNvSpPr>
          <p:nvPr>
            <p:ph type="title" hasCustomPrompt="1"/>
          </p:nvPr>
        </p:nvSpPr>
        <p:spPr>
          <a:xfrm>
            <a:off x="1526582" y="231312"/>
            <a:ext cx="10315935" cy="644988"/>
          </a:xfrm>
        </p:spPr>
        <p:txBody>
          <a:bodyPr>
            <a:noAutofit/>
          </a:bodyPr>
          <a:lstStyle>
            <a:lvl1pPr>
              <a:defRPr>
                <a:solidFill>
                  <a:srgbClr val="0C2340"/>
                </a:solidFill>
              </a:defRPr>
            </a:lvl1pPr>
          </a:lstStyle>
          <a:p>
            <a:r>
              <a:rPr lang="en-US" dirty="0"/>
              <a:t>TITLE – Avenir BOLD, 28 PT, dark blue font, ALL CAPS</a:t>
            </a:r>
          </a:p>
        </p:txBody>
      </p:sp>
    </p:spTree>
    <p:extLst>
      <p:ext uri="{BB962C8B-B14F-4D97-AF65-F5344CB8AC3E}">
        <p14:creationId xmlns:p14="http://schemas.microsoft.com/office/powerpoint/2010/main" val="303528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248">
          <p15:clr>
            <a:srgbClr val="FBAE40"/>
          </p15:clr>
        </p15:guide>
        <p15:guide id="3" pos="216">
          <p15:clr>
            <a:srgbClr val="FBAE40"/>
          </p15:clr>
        </p15:guide>
        <p15:guide id="4" pos="7464">
          <p15:clr>
            <a:srgbClr val="FBAE40"/>
          </p15:clr>
        </p15:guide>
        <p15:guide id="6" pos="6408">
          <p15:clr>
            <a:srgbClr val="FBAE40"/>
          </p15:clr>
        </p15:guide>
        <p15:guide id="7" pos="720">
          <p15:clr>
            <a:srgbClr val="FBAE40"/>
          </p15:clr>
        </p15:guide>
        <p15:guide id="8" pos="6936">
          <p15:clr>
            <a:srgbClr val="FBAE40"/>
          </p15:clr>
        </p15:guide>
        <p15:guide id="9" orient="horz" pos="408">
          <p15:clr>
            <a:srgbClr val="FBAE40"/>
          </p15:clr>
        </p15:guide>
        <p15:guide id="10" orient="horz" pos="840">
          <p15:clr>
            <a:srgbClr val="FBAE40"/>
          </p15:clr>
        </p15:guide>
        <p15:guide id="11" orient="horz" pos="3168">
          <p15:clr>
            <a:srgbClr val="FBAE40"/>
          </p15:clr>
        </p15:guide>
        <p15:guide id="12" orient="horz" pos="42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One Photo">
    <p:spTree>
      <p:nvGrpSpPr>
        <p:cNvPr id="1" name=""/>
        <p:cNvGrpSpPr/>
        <p:nvPr/>
      </p:nvGrpSpPr>
      <p:grpSpPr>
        <a:xfrm>
          <a:off x="0" y="0"/>
          <a:ext cx="0" cy="0"/>
          <a:chOff x="0" y="0"/>
          <a:chExt cx="0" cy="0"/>
        </a:xfrm>
      </p:grpSpPr>
      <p:sp>
        <p:nvSpPr>
          <p:cNvPr id="10" name="Text Placeholder 24">
            <a:extLst>
              <a:ext uri="{FF2B5EF4-FFF2-40B4-BE49-F238E27FC236}">
                <a16:creationId xmlns:a16="http://schemas.microsoft.com/office/drawing/2014/main" id="{9C47DA44-3DE1-054E-8E91-2F6AB98D22B1}"/>
              </a:ext>
            </a:extLst>
          </p:cNvPr>
          <p:cNvSpPr>
            <a:spLocks noGrp="1"/>
          </p:cNvSpPr>
          <p:nvPr>
            <p:ph type="body" sz="quarter" idx="14" hasCustomPrompt="1"/>
          </p:nvPr>
        </p:nvSpPr>
        <p:spPr>
          <a:xfrm>
            <a:off x="300359" y="1785013"/>
            <a:ext cx="5681988" cy="4122275"/>
          </a:xfrm>
        </p:spPr>
        <p:txBody>
          <a:bodyPr>
            <a:noAutofit/>
          </a:bodyPr>
          <a:lstStyle>
            <a:lvl1pPr marL="228600" marR="0" indent="-228600" algn="l" defTabSz="914400" rtl="0" eaLnBrk="1" fontAlgn="auto" latinLnBrk="0" hangingPunct="1">
              <a:lnSpc>
                <a:spcPct val="90000"/>
              </a:lnSpc>
              <a:spcBef>
                <a:spcPts val="0"/>
              </a:spcBef>
              <a:spcAft>
                <a:spcPts val="400"/>
              </a:spcAft>
              <a:buClr>
                <a:srgbClr val="E87722"/>
              </a:buClr>
              <a:buSzTx/>
              <a:buFont typeface="Wingdings" panose="05000000000000000000" pitchFamily="2" charset="2"/>
              <a:buChar char="§"/>
              <a:tabLst/>
              <a:defRPr sz="1600">
                <a:solidFill>
                  <a:srgbClr val="63656A"/>
                </a:solidFill>
              </a:defRPr>
            </a:lvl1pPr>
            <a:lvl2pPr marL="685800" indent="-228600">
              <a:lnSpc>
                <a:spcPct val="90000"/>
              </a:lnSpc>
              <a:spcAft>
                <a:spcPts val="400"/>
              </a:spcAft>
              <a:buClr>
                <a:srgbClr val="0C2340"/>
              </a:buClr>
              <a:buFont typeface="System Font Regular"/>
              <a:buChar char="–"/>
              <a:defRPr sz="1400">
                <a:solidFill>
                  <a:srgbClr val="63656A"/>
                </a:solidFill>
              </a:defRPr>
            </a:lvl2pPr>
            <a:lvl3pPr marL="1143000" indent="-228600">
              <a:lnSpc>
                <a:spcPct val="90000"/>
              </a:lnSpc>
              <a:spcAft>
                <a:spcPts val="400"/>
              </a:spcAft>
              <a:buClr>
                <a:srgbClr val="0C2340"/>
              </a:buClr>
              <a:buFont typeface="Arial" panose="020B0604020202020204" pitchFamily="34" charset="0"/>
              <a:buChar char="•"/>
              <a:defRPr sz="12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r>
              <a:rPr lang="en-US" dirty="0"/>
              <a:t>Content – Avenir, 16 </a:t>
            </a:r>
            <a:r>
              <a:rPr lang="en-US" dirty="0" err="1"/>
              <a:t>pt</a:t>
            </a:r>
            <a:r>
              <a:rPr lang="en-US" dirty="0"/>
              <a:t>, gray font, sentence case</a:t>
            </a:r>
          </a:p>
          <a:p>
            <a:r>
              <a:rPr lang="en-US" dirty="0"/>
              <a:t>To change the photo</a:t>
            </a:r>
          </a:p>
          <a:p>
            <a:pPr lvl="1"/>
            <a:r>
              <a:rPr lang="en-US" dirty="0"/>
              <a:t>Delete existing photo</a:t>
            </a:r>
          </a:p>
          <a:p>
            <a:pPr lvl="1"/>
            <a:r>
              <a:rPr lang="en-US" dirty="0"/>
              <a:t>Click picture icon in center of placeholder</a:t>
            </a:r>
          </a:p>
          <a:p>
            <a:pPr lvl="1"/>
            <a:r>
              <a:rPr lang="en-US" dirty="0"/>
              <a:t>Locate and select photo from your computer’s file options</a:t>
            </a:r>
          </a:p>
          <a:p>
            <a:pPr lvl="1"/>
            <a:r>
              <a:rPr lang="en-US" dirty="0"/>
              <a:t>Click Insert</a:t>
            </a:r>
          </a:p>
          <a:p>
            <a:pPr lvl="1"/>
            <a:r>
              <a:rPr lang="en-US" dirty="0"/>
              <a:t>PPT will size photo to fit</a:t>
            </a:r>
          </a:p>
          <a:p>
            <a:r>
              <a:rPr lang="en-US" dirty="0"/>
              <a:t>To reposition the image within the graphic container:</a:t>
            </a:r>
          </a:p>
          <a:p>
            <a:pPr lvl="1"/>
            <a:r>
              <a:rPr lang="en-US" dirty="0"/>
              <a:t>Click Crop in the Picture Format tab</a:t>
            </a:r>
          </a:p>
          <a:p>
            <a:pPr lvl="1"/>
            <a:r>
              <a:rPr lang="en-US" dirty="0"/>
              <a:t>Click middle of image and drag to reposition</a:t>
            </a:r>
          </a:p>
          <a:p>
            <a:pPr lvl="1"/>
            <a:r>
              <a:rPr lang="en-US" dirty="0"/>
              <a:t>To adjust image size, click and drag corners of image (not corners of graphic container)</a:t>
            </a:r>
          </a:p>
          <a:p>
            <a:pPr marL="285750" indent="-285750">
              <a:spcAft>
                <a:spcPts val="0"/>
              </a:spcAft>
              <a:buFont typeface="Arial" panose="020B0604020202020204" pitchFamily="34" charset="0"/>
              <a:buChar char="•"/>
            </a:pPr>
            <a:endParaRPr lang="en-US" dirty="0"/>
          </a:p>
          <a:p>
            <a:pPr marL="285750" indent="-285750">
              <a:spcAft>
                <a:spcPts val="0"/>
              </a:spcAft>
              <a:buFont typeface="Arial" panose="020B0604020202020204" pitchFamily="34" charset="0"/>
              <a:buChar char="•"/>
            </a:pPr>
            <a:endParaRPr lang="en-US" dirty="0"/>
          </a:p>
        </p:txBody>
      </p:sp>
      <p:sp>
        <p:nvSpPr>
          <p:cNvPr id="11" name="Text Placeholder 24">
            <a:extLst>
              <a:ext uri="{FF2B5EF4-FFF2-40B4-BE49-F238E27FC236}">
                <a16:creationId xmlns:a16="http://schemas.microsoft.com/office/drawing/2014/main" id="{5B5ABDF0-F3ED-C245-9D0C-39E133980F7A}"/>
              </a:ext>
            </a:extLst>
          </p:cNvPr>
          <p:cNvSpPr>
            <a:spLocks noGrp="1"/>
          </p:cNvSpPr>
          <p:nvPr>
            <p:ph type="body" sz="quarter" idx="16" hasCustomPrompt="1"/>
          </p:nvPr>
        </p:nvSpPr>
        <p:spPr>
          <a:xfrm>
            <a:off x="1526583" y="950712"/>
            <a:ext cx="4455764" cy="548640"/>
          </a:xfrm>
        </p:spPr>
        <p:txBody>
          <a:bodyPr>
            <a:noAutofit/>
          </a:bodyPr>
          <a:lstStyle>
            <a:lvl1pPr marL="0" indent="0" algn="l">
              <a:buNone/>
              <a:defRPr sz="1800" b="1" cap="all" baseline="0">
                <a:solidFill>
                  <a:schemeClr val="tx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subTITLE – AVENIR bold, 18 </a:t>
            </a:r>
            <a:r>
              <a:rPr lang="en-US" dirty="0" err="1"/>
              <a:t>pt</a:t>
            </a:r>
            <a:r>
              <a:rPr lang="en-US" dirty="0"/>
              <a:t>, ORANGE font, all caps</a:t>
            </a:r>
          </a:p>
        </p:txBody>
      </p:sp>
      <p:sp>
        <p:nvSpPr>
          <p:cNvPr id="8" name="Picture Placeholder 7">
            <a:extLst>
              <a:ext uri="{FF2B5EF4-FFF2-40B4-BE49-F238E27FC236}">
                <a16:creationId xmlns:a16="http://schemas.microsoft.com/office/drawing/2014/main" id="{C0A8442C-C506-D548-B49D-D6C32C802F47}"/>
              </a:ext>
            </a:extLst>
          </p:cNvPr>
          <p:cNvSpPr>
            <a:spLocks noGrp="1"/>
          </p:cNvSpPr>
          <p:nvPr>
            <p:ph type="pic" sz="quarter" idx="17" hasCustomPrompt="1"/>
          </p:nvPr>
        </p:nvSpPr>
        <p:spPr>
          <a:xfrm>
            <a:off x="6116637" y="0"/>
            <a:ext cx="6075363" cy="5912601"/>
          </a:xfrm>
        </p:spPr>
        <p:txBody>
          <a:bodyPr anchor="ctr"/>
          <a:lstStyle>
            <a:lvl1pPr marL="0" indent="0" algn="ctr">
              <a:buNone/>
              <a:defRPr/>
            </a:lvl1pPr>
          </a:lstStyle>
          <a:p>
            <a:r>
              <a:rPr lang="en-US" dirty="0"/>
              <a:t>Insert Photo Here</a:t>
            </a:r>
          </a:p>
        </p:txBody>
      </p:sp>
      <p:sp>
        <p:nvSpPr>
          <p:cNvPr id="3" name="Slide Number Placeholder 2">
            <a:extLst>
              <a:ext uri="{FF2B5EF4-FFF2-40B4-BE49-F238E27FC236}">
                <a16:creationId xmlns:a16="http://schemas.microsoft.com/office/drawing/2014/main" id="{4148881C-B7F1-EF44-9233-880FE293C991}"/>
              </a:ext>
            </a:extLst>
          </p:cNvPr>
          <p:cNvSpPr>
            <a:spLocks noGrp="1"/>
          </p:cNvSpPr>
          <p:nvPr>
            <p:ph type="sldNum" sz="quarter" idx="18"/>
          </p:nvPr>
        </p:nvSpPr>
        <p:spPr/>
        <p:txBody>
          <a:bodyPr/>
          <a:lstStyle/>
          <a:p>
            <a:fld id="{9564885F-477D-A14D-B2C1-5ECAF755F313}" type="slidenum">
              <a:rPr lang="en-US" smtClean="0"/>
              <a:pPr/>
              <a:t>‹#›</a:t>
            </a:fld>
            <a:endParaRPr lang="en-US" spc="400" dirty="0"/>
          </a:p>
        </p:txBody>
      </p:sp>
      <p:sp>
        <p:nvSpPr>
          <p:cNvPr id="4" name="Footer Placeholder 3">
            <a:extLst>
              <a:ext uri="{FF2B5EF4-FFF2-40B4-BE49-F238E27FC236}">
                <a16:creationId xmlns:a16="http://schemas.microsoft.com/office/drawing/2014/main" id="{B80D09FB-38A0-594C-B068-CF374D8AD03E}"/>
              </a:ext>
            </a:extLst>
          </p:cNvPr>
          <p:cNvSpPr>
            <a:spLocks noGrp="1"/>
          </p:cNvSpPr>
          <p:nvPr>
            <p:ph type="ftr" sz="quarter" idx="19"/>
          </p:nvPr>
        </p:nvSpPr>
        <p:spPr>
          <a:xfrm>
            <a:off x="683217" y="6366854"/>
            <a:ext cx="6743700" cy="365124"/>
          </a:xfrm>
        </p:spPr>
        <p:txBody>
          <a:bodyPr/>
          <a:lstStyle/>
          <a:p>
            <a:r>
              <a:rPr lang="en-US" dirty="0"/>
              <a:t>Samuel </a:t>
            </a:r>
            <a:r>
              <a:rPr lang="en-US" dirty="0" err="1"/>
              <a:t>ginn</a:t>
            </a:r>
            <a:r>
              <a:rPr lang="en-US" dirty="0"/>
              <a:t> college of engineering</a:t>
            </a:r>
          </a:p>
        </p:txBody>
      </p:sp>
      <p:sp>
        <p:nvSpPr>
          <p:cNvPr id="12" name="Title 1">
            <a:extLst>
              <a:ext uri="{FF2B5EF4-FFF2-40B4-BE49-F238E27FC236}">
                <a16:creationId xmlns:a16="http://schemas.microsoft.com/office/drawing/2014/main" id="{24951D9D-129F-0644-9EAF-152954281616}"/>
              </a:ext>
            </a:extLst>
          </p:cNvPr>
          <p:cNvSpPr>
            <a:spLocks noGrp="1"/>
          </p:cNvSpPr>
          <p:nvPr>
            <p:ph type="title" hasCustomPrompt="1"/>
          </p:nvPr>
        </p:nvSpPr>
        <p:spPr>
          <a:xfrm>
            <a:off x="1526583" y="264388"/>
            <a:ext cx="4455764" cy="400663"/>
          </a:xfrm>
        </p:spPr>
        <p:txBody>
          <a:bodyPr anchor="t">
            <a:noAutofit/>
          </a:bodyPr>
          <a:lstStyle>
            <a:lvl1pPr>
              <a:defRPr sz="2400">
                <a:solidFill>
                  <a:srgbClr val="0C2340"/>
                </a:solidFill>
              </a:defRPr>
            </a:lvl1pPr>
          </a:lstStyle>
          <a:p>
            <a:r>
              <a:rPr lang="en-US" dirty="0"/>
              <a:t>TITLE – Avenir BOLD, 24 PT, dark blue font, ALL CAPS</a:t>
            </a:r>
          </a:p>
        </p:txBody>
      </p:sp>
    </p:spTree>
    <p:extLst>
      <p:ext uri="{BB962C8B-B14F-4D97-AF65-F5344CB8AC3E}">
        <p14:creationId xmlns:p14="http://schemas.microsoft.com/office/powerpoint/2010/main" val="270033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 userDrawn="1">
          <p15:clr>
            <a:srgbClr val="FBAE40"/>
          </p15:clr>
        </p15:guide>
        <p15:guide id="2" pos="3840" userDrawn="1">
          <p15:clr>
            <a:srgbClr val="FBAE40"/>
          </p15:clr>
        </p15:guide>
        <p15:guide id="3" pos="216" userDrawn="1">
          <p15:clr>
            <a:srgbClr val="FBAE40"/>
          </p15:clr>
        </p15:guide>
        <p15:guide id="4" pos="7464" userDrawn="1">
          <p15:clr>
            <a:srgbClr val="FBAE40"/>
          </p15:clr>
        </p15:guide>
        <p15:guide id="5" pos="3624" userDrawn="1">
          <p15:clr>
            <a:srgbClr val="FBAE40"/>
          </p15:clr>
        </p15:guide>
        <p15:guide id="6" orient="horz" pos="1128" userDrawn="1">
          <p15:clr>
            <a:srgbClr val="FBAE40"/>
          </p15:clr>
        </p15:guide>
        <p15:guide id="7" orient="horz" pos="42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5E0565-FE34-F64B-ADC4-B0ADC919081E}"/>
              </a:ext>
            </a:extLst>
          </p:cNvPr>
          <p:cNvSpPr/>
          <p:nvPr userDrawn="1"/>
        </p:nvSpPr>
        <p:spPr>
          <a:xfrm>
            <a:off x="6096000" y="2009864"/>
            <a:ext cx="6096000" cy="3798065"/>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DD11C5B5-95FC-2849-A9BF-2F7A149B538C}"/>
              </a:ext>
            </a:extLst>
          </p:cNvPr>
          <p:cNvSpPr>
            <a:spLocks noGrp="1"/>
          </p:cNvSpPr>
          <p:nvPr>
            <p:ph sz="quarter" idx="17" hasCustomPrompt="1"/>
          </p:nvPr>
        </p:nvSpPr>
        <p:spPr>
          <a:xfrm>
            <a:off x="6318898" y="2083979"/>
            <a:ext cx="5530202" cy="3578948"/>
          </a:xfrm>
        </p:spPr>
        <p:txBody>
          <a:bodyPr/>
          <a:lstStyle>
            <a:lvl1pPr marL="0" indent="0">
              <a:buNone/>
              <a:defRPr/>
            </a:lvl1pPr>
          </a:lstStyle>
          <a:p>
            <a:pPr lvl="0"/>
            <a:r>
              <a:rPr lang="en-US" dirty="0"/>
              <a:t>Insert table, chart, graph</a:t>
            </a:r>
          </a:p>
        </p:txBody>
      </p:sp>
      <p:cxnSp>
        <p:nvCxnSpPr>
          <p:cNvPr id="18" name="Straight Connector 17">
            <a:extLst>
              <a:ext uri="{FF2B5EF4-FFF2-40B4-BE49-F238E27FC236}">
                <a16:creationId xmlns:a16="http://schemas.microsoft.com/office/drawing/2014/main" id="{B26A2B42-F807-4B97-AC03-9EC30BBFD82D}"/>
              </a:ext>
            </a:extLst>
          </p:cNvPr>
          <p:cNvCxnSpPr>
            <a:cxnSpLocks/>
          </p:cNvCxnSpPr>
          <p:nvPr userDrawn="1"/>
        </p:nvCxnSpPr>
        <p:spPr>
          <a:xfrm>
            <a:off x="340603" y="1235887"/>
            <a:ext cx="541249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4">
            <a:extLst>
              <a:ext uri="{FF2B5EF4-FFF2-40B4-BE49-F238E27FC236}">
                <a16:creationId xmlns:a16="http://schemas.microsoft.com/office/drawing/2014/main" id="{CE2E4D19-23A0-4B07-8D29-276516BF132F}"/>
              </a:ext>
            </a:extLst>
          </p:cNvPr>
          <p:cNvSpPr>
            <a:spLocks noGrp="1"/>
          </p:cNvSpPr>
          <p:nvPr>
            <p:ph type="body" sz="quarter" idx="14" hasCustomPrompt="1"/>
          </p:nvPr>
        </p:nvSpPr>
        <p:spPr>
          <a:xfrm>
            <a:off x="342900" y="2009865"/>
            <a:ext cx="5410200" cy="3798065"/>
          </a:xfrm>
        </p:spPr>
        <p:txBody>
          <a:bodyPr>
            <a:noAutofit/>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600">
                <a:solidFill>
                  <a:srgbClr val="63656A"/>
                </a:solidFill>
              </a:defRPr>
            </a:lvl1pPr>
            <a:lvl2pPr marL="685800" indent="-228600">
              <a:lnSpc>
                <a:spcPct val="90000"/>
              </a:lnSpc>
              <a:spcAft>
                <a:spcPts val="600"/>
              </a:spcAft>
              <a:buClr>
                <a:srgbClr val="0C2340"/>
              </a:buClr>
              <a:buFont typeface="System Font Regular"/>
              <a:buChar char="–"/>
              <a:defRPr sz="1400">
                <a:solidFill>
                  <a:srgbClr val="63656A"/>
                </a:solidFill>
              </a:defRPr>
            </a:lvl2pPr>
            <a:lvl3pPr marL="1143000" indent="-228600">
              <a:lnSpc>
                <a:spcPct val="90000"/>
              </a:lnSpc>
              <a:spcAft>
                <a:spcPts val="600"/>
              </a:spcAft>
              <a:buClr>
                <a:srgbClr val="0C2340"/>
              </a:buClr>
              <a:buFont typeface="Arial" panose="020B0604020202020204" pitchFamily="34" charset="0"/>
              <a:buChar char="•"/>
              <a:defRPr sz="1200">
                <a:solidFill>
                  <a:srgbClr val="63656A"/>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a:lnSpc>
                <a:spcPct val="87000"/>
              </a:lnSpc>
            </a:pPr>
            <a:r>
              <a:rPr lang="en-US" dirty="0"/>
              <a:t>First level bullet, square, orange</a:t>
            </a:r>
          </a:p>
          <a:p>
            <a:pPr lvl="1">
              <a:lnSpc>
                <a:spcPct val="87000"/>
              </a:lnSpc>
            </a:pPr>
            <a:r>
              <a:rPr lang="en-US" dirty="0"/>
              <a:t>Second level bullet, dash, dark blue</a:t>
            </a:r>
          </a:p>
          <a:p>
            <a:pPr lvl="2">
              <a:lnSpc>
                <a:spcPct val="87000"/>
              </a:lnSpc>
            </a:pPr>
            <a:r>
              <a:rPr lang="en-US" dirty="0"/>
              <a:t>Third level bullet, circle, dark blue</a:t>
            </a:r>
          </a:p>
          <a:p>
            <a:pPr>
              <a:lnSpc>
                <a:spcPct val="87000"/>
              </a:lnSpc>
            </a:pPr>
            <a:r>
              <a:rPr lang="en-US" dirty="0"/>
              <a:t>Text is Avenir, 16 </a:t>
            </a:r>
            <a:r>
              <a:rPr lang="en-US" dirty="0" err="1"/>
              <a:t>pt</a:t>
            </a:r>
            <a:r>
              <a:rPr lang="en-US" dirty="0"/>
              <a:t>, gray font, sentence case</a:t>
            </a:r>
          </a:p>
          <a:p>
            <a:pPr lvl="1">
              <a:lnSpc>
                <a:spcPct val="87000"/>
              </a:lnSpc>
            </a:pPr>
            <a:r>
              <a:rPr lang="en-US" dirty="0"/>
              <a:t>Sentence case is capitalizing only the first letter of the first word and any proper names/titles. </a:t>
            </a:r>
          </a:p>
          <a:p>
            <a:pPr lvl="2">
              <a:lnSpc>
                <a:spcPct val="87000"/>
              </a:lnSpc>
            </a:pPr>
            <a:r>
              <a:rPr lang="en-US" dirty="0"/>
              <a:t>Use a period if the bullet is a complete sentence. </a:t>
            </a:r>
          </a:p>
          <a:p>
            <a:pPr>
              <a:lnSpc>
                <a:spcPct val="87000"/>
              </a:lnSpc>
            </a:pPr>
            <a:r>
              <a:rPr lang="en-US" dirty="0"/>
              <a:t>To add a second level bullet after this first level bullet, press enter, then tab.  </a:t>
            </a:r>
          </a:p>
          <a:p>
            <a:pPr lvl="1">
              <a:lnSpc>
                <a:spcPct val="87000"/>
              </a:lnSpc>
            </a:pPr>
            <a:r>
              <a:rPr lang="en-US" dirty="0"/>
              <a:t>To add a third level bullet after this second level bullet, press enter, then tab. </a:t>
            </a:r>
          </a:p>
          <a:p>
            <a:pPr lvl="2">
              <a:lnSpc>
                <a:spcPct val="87000"/>
              </a:lnSpc>
            </a:pPr>
            <a:r>
              <a:rPr lang="en-US" dirty="0"/>
              <a:t>To go back to a second level bullet from here, press enter, then shift + tab.  </a:t>
            </a:r>
          </a:p>
          <a:p>
            <a:pPr lvl="1">
              <a:lnSpc>
                <a:spcPct val="87000"/>
              </a:lnSpc>
            </a:pPr>
            <a:r>
              <a:rPr lang="en-US" dirty="0"/>
              <a:t>Using shift + tab takes you back one level at a time.</a:t>
            </a:r>
          </a:p>
          <a:p>
            <a:pPr lvl="2">
              <a:lnSpc>
                <a:spcPct val="87000"/>
              </a:lnSpc>
            </a:pPr>
            <a:r>
              <a:rPr lang="en-US" dirty="0"/>
              <a:t>To go back to a first level bullet from here, press enter, then shift + tab twice.  </a:t>
            </a:r>
          </a:p>
        </p:txBody>
      </p:sp>
      <p:sp>
        <p:nvSpPr>
          <p:cNvPr id="20" name="Text Placeholder 24">
            <a:extLst>
              <a:ext uri="{FF2B5EF4-FFF2-40B4-BE49-F238E27FC236}">
                <a16:creationId xmlns:a16="http://schemas.microsoft.com/office/drawing/2014/main" id="{C6473A8B-D36F-439A-9B85-EFE74FE956B2}"/>
              </a:ext>
            </a:extLst>
          </p:cNvPr>
          <p:cNvSpPr>
            <a:spLocks noGrp="1"/>
          </p:cNvSpPr>
          <p:nvPr>
            <p:ph type="body" sz="quarter" idx="16" hasCustomPrompt="1"/>
          </p:nvPr>
        </p:nvSpPr>
        <p:spPr>
          <a:xfrm>
            <a:off x="342900" y="1418366"/>
            <a:ext cx="5410200" cy="548640"/>
          </a:xfrm>
        </p:spPr>
        <p:txBody>
          <a:bodyPr>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subTITLE – AVENIR bold, 18 </a:t>
            </a:r>
            <a:r>
              <a:rPr lang="en-US" dirty="0" err="1"/>
              <a:t>pt</a:t>
            </a:r>
            <a:r>
              <a:rPr lang="en-US" dirty="0"/>
              <a:t>, orange</a:t>
            </a:r>
          </a:p>
        </p:txBody>
      </p:sp>
      <p:sp>
        <p:nvSpPr>
          <p:cNvPr id="12" name="Text Placeholder 16">
            <a:extLst>
              <a:ext uri="{FF2B5EF4-FFF2-40B4-BE49-F238E27FC236}">
                <a16:creationId xmlns:a16="http://schemas.microsoft.com/office/drawing/2014/main" id="{325679FD-09AB-454E-9FC7-CB284AEAB5C9}"/>
              </a:ext>
            </a:extLst>
          </p:cNvPr>
          <p:cNvSpPr>
            <a:spLocks noGrp="1"/>
          </p:cNvSpPr>
          <p:nvPr>
            <p:ph type="body" sz="quarter" idx="20" hasCustomPrompt="1"/>
          </p:nvPr>
        </p:nvSpPr>
        <p:spPr>
          <a:xfrm>
            <a:off x="6350796" y="1397100"/>
            <a:ext cx="5498303" cy="426560"/>
          </a:xfrm>
        </p:spPr>
        <p:txBody>
          <a:bodyPr tIns="91440">
            <a:noAutofit/>
          </a:bodyPr>
          <a:lstStyle>
            <a:lvl1pPr marL="0" marR="0" indent="0" algn="l" defTabSz="914400" rtl="0" eaLnBrk="1" fontAlgn="auto" latinLnBrk="0" hangingPunct="1">
              <a:lnSpc>
                <a:spcPct val="80000"/>
              </a:lnSpc>
              <a:spcBef>
                <a:spcPts val="0"/>
              </a:spcBef>
              <a:spcAft>
                <a:spcPts val="0"/>
              </a:spcAft>
              <a:buClrTx/>
              <a:buSzTx/>
              <a:buFontTx/>
              <a:buNone/>
              <a:tabLst/>
              <a:defRPr sz="1800" b="1" i="0" cap="all" baseline="0">
                <a:solidFill>
                  <a:srgbClr val="E87722"/>
                </a:solidFill>
              </a:defRPr>
            </a:lvl1pPr>
          </a:lstStyle>
          <a:p>
            <a:r>
              <a:rPr lang="en-US" dirty="0"/>
              <a:t>AVENIR Bold, 18 </a:t>
            </a:r>
            <a:r>
              <a:rPr lang="en-US" dirty="0" err="1"/>
              <a:t>pt</a:t>
            </a:r>
            <a:r>
              <a:rPr lang="en-US" dirty="0"/>
              <a:t>, orange</a:t>
            </a:r>
          </a:p>
        </p:txBody>
      </p:sp>
      <p:sp>
        <p:nvSpPr>
          <p:cNvPr id="2" name="Slide Number Placeholder 1">
            <a:extLst>
              <a:ext uri="{FF2B5EF4-FFF2-40B4-BE49-F238E27FC236}">
                <a16:creationId xmlns:a16="http://schemas.microsoft.com/office/drawing/2014/main" id="{2409C4C5-DD58-F143-87AE-1F3AC0B60101}"/>
              </a:ext>
            </a:extLst>
          </p:cNvPr>
          <p:cNvSpPr>
            <a:spLocks noGrp="1"/>
          </p:cNvSpPr>
          <p:nvPr>
            <p:ph type="sldNum" sz="quarter" idx="21"/>
          </p:nvPr>
        </p:nvSpPr>
        <p:spPr/>
        <p:txBody>
          <a:bodyPr/>
          <a:lstStyle/>
          <a:p>
            <a:fld id="{9564885F-477D-A14D-B2C1-5ECAF755F313}" type="slidenum">
              <a:rPr lang="en-US" smtClean="0"/>
              <a:pPr/>
              <a:t>‹#›</a:t>
            </a:fld>
            <a:endParaRPr lang="en-US" spc="400" dirty="0"/>
          </a:p>
        </p:txBody>
      </p:sp>
      <p:sp>
        <p:nvSpPr>
          <p:cNvPr id="3" name="Footer Placeholder 2">
            <a:extLst>
              <a:ext uri="{FF2B5EF4-FFF2-40B4-BE49-F238E27FC236}">
                <a16:creationId xmlns:a16="http://schemas.microsoft.com/office/drawing/2014/main" id="{A43A7B8C-8BA0-814A-B195-A077C11F620D}"/>
              </a:ext>
            </a:extLst>
          </p:cNvPr>
          <p:cNvSpPr>
            <a:spLocks noGrp="1"/>
          </p:cNvSpPr>
          <p:nvPr>
            <p:ph type="ftr" sz="quarter" idx="22"/>
          </p:nvPr>
        </p:nvSpPr>
        <p:spPr/>
        <p:txBody>
          <a:bodyPr/>
          <a:lstStyle/>
          <a:p>
            <a:r>
              <a:rPr lang="en-US" dirty="0"/>
              <a:t>Samuel </a:t>
            </a:r>
            <a:r>
              <a:rPr lang="en-US" dirty="0" err="1"/>
              <a:t>ginn</a:t>
            </a:r>
            <a:r>
              <a:rPr lang="en-US" dirty="0"/>
              <a:t> college of engineering</a:t>
            </a:r>
          </a:p>
        </p:txBody>
      </p:sp>
      <p:sp>
        <p:nvSpPr>
          <p:cNvPr id="11" name="Title 1">
            <a:extLst>
              <a:ext uri="{FF2B5EF4-FFF2-40B4-BE49-F238E27FC236}">
                <a16:creationId xmlns:a16="http://schemas.microsoft.com/office/drawing/2014/main" id="{F54B8131-3057-254E-BDBC-6D34AE69BC9D}"/>
              </a:ext>
            </a:extLst>
          </p:cNvPr>
          <p:cNvSpPr>
            <a:spLocks noGrp="1"/>
          </p:cNvSpPr>
          <p:nvPr>
            <p:ph type="title" hasCustomPrompt="1"/>
          </p:nvPr>
        </p:nvSpPr>
        <p:spPr>
          <a:xfrm>
            <a:off x="1526582" y="231313"/>
            <a:ext cx="10315935" cy="644987"/>
          </a:xfrm>
        </p:spPr>
        <p:txBody>
          <a:bodyPr>
            <a:noAutofit/>
          </a:bodyPr>
          <a:lstStyle>
            <a:lvl1pPr>
              <a:defRPr>
                <a:solidFill>
                  <a:srgbClr val="0C2340"/>
                </a:solidFill>
              </a:defRPr>
            </a:lvl1pPr>
          </a:lstStyle>
          <a:p>
            <a:r>
              <a:rPr lang="en-US" dirty="0"/>
              <a:t>TITLE – Avenir BOLD, 28 PT, dark blue font, ALL CAPS</a:t>
            </a:r>
          </a:p>
        </p:txBody>
      </p:sp>
    </p:spTree>
    <p:extLst>
      <p:ext uri="{BB962C8B-B14F-4D97-AF65-F5344CB8AC3E}">
        <p14:creationId xmlns:p14="http://schemas.microsoft.com/office/powerpoint/2010/main" val="189324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0" userDrawn="1">
          <p15:clr>
            <a:srgbClr val="FBAE40"/>
          </p15:clr>
        </p15:guide>
        <p15:guide id="3" pos="216" userDrawn="1">
          <p15:clr>
            <a:srgbClr val="FBAE40"/>
          </p15:clr>
        </p15:guide>
        <p15:guide id="4" orient="horz" pos="3960" userDrawn="1">
          <p15:clr>
            <a:srgbClr val="FBAE40"/>
          </p15:clr>
        </p15:guide>
        <p15:guide id="5" pos="3624" userDrawn="1">
          <p15:clr>
            <a:srgbClr val="FBAE40"/>
          </p15:clr>
        </p15:guide>
        <p15:guide id="6" orient="horz" pos="408" userDrawn="1">
          <p15:clr>
            <a:srgbClr val="FBAE40"/>
          </p15:clr>
        </p15:guide>
        <p15:guide id="7" orient="horz" pos="1056" userDrawn="1">
          <p15:clr>
            <a:srgbClr val="FBAE40"/>
          </p15:clr>
        </p15:guide>
        <p15:guide id="8" orient="horz" pos="4224" userDrawn="1">
          <p15:clr>
            <a:srgbClr val="FBAE40"/>
          </p15:clr>
        </p15:guide>
        <p15:guide id="10" pos="746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8AEC2-BB00-E14A-935A-51CB9E4A467E}"/>
              </a:ext>
            </a:extLst>
          </p:cNvPr>
          <p:cNvSpPr>
            <a:spLocks noGrp="1"/>
          </p:cNvSpPr>
          <p:nvPr>
            <p:ph idx="1" hasCustomPrompt="1"/>
          </p:nvPr>
        </p:nvSpPr>
        <p:spPr>
          <a:xfrm>
            <a:off x="1485900" y="1349036"/>
            <a:ext cx="9182100" cy="2244356"/>
          </a:xfrm>
        </p:spPr>
        <p:txBody>
          <a:bodyPr anchor="b">
            <a:noAutofit/>
          </a:bodyPr>
          <a:lstStyle>
            <a:lvl1pPr marL="0" marR="0" indent="0" algn="l" defTabSz="914400" rtl="0" eaLnBrk="1" fontAlgn="auto" latinLnBrk="0" hangingPunct="1">
              <a:lnSpc>
                <a:spcPct val="90000"/>
              </a:lnSpc>
              <a:spcBef>
                <a:spcPts val="0"/>
              </a:spcBef>
              <a:spcAft>
                <a:spcPts val="1200"/>
              </a:spcAft>
              <a:buClr>
                <a:schemeClr val="tx2"/>
              </a:buClr>
              <a:buSzTx/>
              <a:buFont typeface="Wingdings" charset="2"/>
              <a:buNone/>
              <a:tabLst/>
              <a:defRPr sz="4800" b="0" i="1">
                <a:solidFill>
                  <a:srgbClr val="0C2340"/>
                </a:solidFill>
                <a:latin typeface="Avenir Medium Oblique" panose="02000503020000020003" pitchFamily="2" charset="0"/>
                <a:cs typeface="Arial" panose="020B0604020202020204" pitchFamily="34" charset="0"/>
              </a:defRPr>
            </a:lvl1pPr>
            <a:lvl2pPr>
              <a:defRPr/>
            </a:lvl2pPr>
            <a:lvl3pPr marL="9144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lvl3pPr>
            <a:lvl4pPr marL="13716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lvl4pPr>
            <a:lvl5pPr marL="18288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lvl5pPr>
          </a:lstStyle>
          <a:p>
            <a:r>
              <a:rPr lang="en-US" i="1" dirty="0"/>
              <a:t>Quote text – Avenir, 48 </a:t>
            </a:r>
            <a:r>
              <a:rPr lang="en-US" i="1" dirty="0" err="1"/>
              <a:t>pt</a:t>
            </a:r>
            <a:r>
              <a:rPr lang="en-US" i="1" dirty="0"/>
              <a:t>, dark blue font, italics, sentence case</a:t>
            </a:r>
          </a:p>
        </p:txBody>
      </p:sp>
      <p:sp>
        <p:nvSpPr>
          <p:cNvPr id="12" name="Content Placeholder 2">
            <a:extLst>
              <a:ext uri="{FF2B5EF4-FFF2-40B4-BE49-F238E27FC236}">
                <a16:creationId xmlns:a16="http://schemas.microsoft.com/office/drawing/2014/main" id="{741E1D58-DDCE-FE4F-B7B5-C762A613D1AD}"/>
              </a:ext>
            </a:extLst>
          </p:cNvPr>
          <p:cNvSpPr>
            <a:spLocks noGrp="1"/>
          </p:cNvSpPr>
          <p:nvPr>
            <p:ph idx="13" hasCustomPrompt="1"/>
          </p:nvPr>
        </p:nvSpPr>
        <p:spPr>
          <a:xfrm>
            <a:off x="1485900" y="3833561"/>
            <a:ext cx="9182100" cy="489930"/>
          </a:xfrm>
        </p:spPr>
        <p:txBody>
          <a:bodyPr anchor="t">
            <a:noAutofit/>
          </a:bodyPr>
          <a:lstStyle>
            <a:lvl1pPr marL="0" indent="0" algn="r">
              <a:buNone/>
              <a:defRPr sz="2400">
                <a:solidFill>
                  <a:schemeClr val="tx2"/>
                </a:solidFill>
              </a:defRPr>
            </a:lvl1pPr>
            <a:lvl2pPr>
              <a:defRPr/>
            </a:lvl2pPr>
            <a:lvl3pPr marL="9144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lvl3pPr>
            <a:lvl4pPr marL="13716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lvl4pPr>
            <a:lvl5pPr marL="18288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a:lvl5pPr>
          </a:lstStyle>
          <a:p>
            <a:r>
              <a:rPr lang="en-US" dirty="0"/>
              <a:t>Author – </a:t>
            </a:r>
            <a:r>
              <a:rPr lang="en-US" sz="2400" dirty="0"/>
              <a:t>Avenir, 24 </a:t>
            </a:r>
            <a:r>
              <a:rPr lang="en-US" sz="2400" dirty="0" err="1"/>
              <a:t>pt</a:t>
            </a:r>
            <a:r>
              <a:rPr lang="en-US" sz="2400" dirty="0"/>
              <a:t>, Orange Font, Title Case</a:t>
            </a:r>
          </a:p>
        </p:txBody>
      </p:sp>
      <p:sp>
        <p:nvSpPr>
          <p:cNvPr id="2" name="Slide Number Placeholder 1">
            <a:extLst>
              <a:ext uri="{FF2B5EF4-FFF2-40B4-BE49-F238E27FC236}">
                <a16:creationId xmlns:a16="http://schemas.microsoft.com/office/drawing/2014/main" id="{362ACD4A-BCD2-C541-BD93-E1FFF4C6FB22}"/>
              </a:ext>
            </a:extLst>
          </p:cNvPr>
          <p:cNvSpPr>
            <a:spLocks noGrp="1"/>
          </p:cNvSpPr>
          <p:nvPr>
            <p:ph type="sldNum" sz="quarter" idx="14"/>
          </p:nvPr>
        </p:nvSpPr>
        <p:spPr/>
        <p:txBody>
          <a:bodyPr/>
          <a:lstStyle/>
          <a:p>
            <a:fld id="{9564885F-477D-A14D-B2C1-5ECAF755F313}" type="slidenum">
              <a:rPr lang="en-US" smtClean="0"/>
              <a:pPr/>
              <a:t>‹#›</a:t>
            </a:fld>
            <a:endParaRPr lang="en-US" spc="400" dirty="0"/>
          </a:p>
        </p:txBody>
      </p:sp>
      <p:sp>
        <p:nvSpPr>
          <p:cNvPr id="4" name="Footer Placeholder 3">
            <a:extLst>
              <a:ext uri="{FF2B5EF4-FFF2-40B4-BE49-F238E27FC236}">
                <a16:creationId xmlns:a16="http://schemas.microsoft.com/office/drawing/2014/main" id="{80035913-5EAA-3245-8C06-06F9DC8617CA}"/>
              </a:ext>
            </a:extLst>
          </p:cNvPr>
          <p:cNvSpPr>
            <a:spLocks noGrp="1"/>
          </p:cNvSpPr>
          <p:nvPr>
            <p:ph type="ftr" sz="quarter" idx="15"/>
          </p:nvPr>
        </p:nvSpPr>
        <p:spPr/>
        <p:txBody>
          <a:bodyPr/>
          <a:lstStyle/>
          <a:p>
            <a:r>
              <a:rPr lang="en-US"/>
              <a:t>Footer</a:t>
            </a:r>
            <a:endParaRPr lang="en-US" dirty="0"/>
          </a:p>
        </p:txBody>
      </p:sp>
    </p:spTree>
    <p:extLst>
      <p:ext uri="{BB962C8B-B14F-4D97-AF65-F5344CB8AC3E}">
        <p14:creationId xmlns:p14="http://schemas.microsoft.com/office/powerpoint/2010/main" val="142495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216" userDrawn="1">
          <p15:clr>
            <a:srgbClr val="FBAE40"/>
          </p15:clr>
        </p15:guide>
        <p15:guide id="4" pos="7464" userDrawn="1">
          <p15:clr>
            <a:srgbClr val="FBAE40"/>
          </p15:clr>
        </p15:guide>
        <p15:guide id="5" pos="6720" userDrawn="1">
          <p15:clr>
            <a:srgbClr val="FBAE40"/>
          </p15:clr>
        </p15:guide>
        <p15:guide id="6" pos="936" userDrawn="1">
          <p15:clr>
            <a:srgbClr val="FBAE40"/>
          </p15:clr>
        </p15:guide>
        <p15:guide id="7" orient="horz" pos="422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tent_1 Box">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61977" y="231867"/>
            <a:ext cx="10387123" cy="666736"/>
          </a:xfrm>
        </p:spPr>
        <p:txBody>
          <a:bodyPr/>
          <a:lstStyle>
            <a:lvl1pPr>
              <a:defRPr/>
            </a:lvl1pPr>
          </a:lstStyle>
          <a:p>
            <a:r>
              <a:rPr lang="en-US" dirty="0"/>
              <a:t>Click to edit headline</a:t>
            </a:r>
          </a:p>
        </p:txBody>
      </p:sp>
      <p:sp>
        <p:nvSpPr>
          <p:cNvPr id="3" name="Content Placeholder 2"/>
          <p:cNvSpPr>
            <a:spLocks noGrp="1"/>
          </p:cNvSpPr>
          <p:nvPr>
            <p:ph idx="1" hasCustomPrompt="1"/>
          </p:nvPr>
        </p:nvSpPr>
        <p:spPr>
          <a:xfrm>
            <a:off x="300359" y="1463039"/>
            <a:ext cx="11548741" cy="4572000"/>
          </a:xfr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buClr>
                <a:srgbClr val="0C2340"/>
              </a:buClr>
              <a:defRPr>
                <a:latin typeface="Avenir Book" panose="02000503020000020003" pitchFamily="2" charset="0"/>
              </a:defRPr>
            </a:lvl4pPr>
            <a:lvl5pPr>
              <a:buClr>
                <a:srgbClr val="0C2340"/>
              </a:buClr>
              <a:defRPr>
                <a:latin typeface="Avenir Book" panose="02000503020000020003" pitchFamily="2"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a:extLst>
              <a:ext uri="{FF2B5EF4-FFF2-40B4-BE49-F238E27FC236}">
                <a16:creationId xmlns:a16="http://schemas.microsoft.com/office/drawing/2014/main" id="{1F0A5844-20A9-CE4B-897E-A18F8D85642A}"/>
              </a:ext>
            </a:extLst>
          </p:cNvPr>
          <p:cNvSpPr>
            <a:spLocks noGrp="1"/>
          </p:cNvSpPr>
          <p:nvPr>
            <p:ph type="sldNum" sz="quarter" idx="14"/>
          </p:nvPr>
        </p:nvSpPr>
        <p:spPr>
          <a:xfrm>
            <a:off x="300359" y="6366854"/>
            <a:ext cx="318761" cy="365125"/>
          </a:xfrm>
        </p:spPr>
        <p:txBody>
          <a:bodyPr/>
          <a:lstStyle/>
          <a:p>
            <a:fld id="{9564885F-477D-A14D-B2C1-5ECAF755F313}" type="slidenum">
              <a:rPr lang="en-US" smtClean="0"/>
              <a:pPr/>
              <a:t>‹#›</a:t>
            </a:fld>
            <a:endParaRPr lang="en-US" spc="400" dirty="0"/>
          </a:p>
        </p:txBody>
      </p:sp>
      <p:sp>
        <p:nvSpPr>
          <p:cNvPr id="5" name="Footer Placeholder 3">
            <a:extLst>
              <a:ext uri="{FF2B5EF4-FFF2-40B4-BE49-F238E27FC236}">
                <a16:creationId xmlns:a16="http://schemas.microsoft.com/office/drawing/2014/main" id="{60B01EA0-1732-6241-A768-91F6E48121BD}"/>
              </a:ext>
            </a:extLst>
          </p:cNvPr>
          <p:cNvSpPr>
            <a:spLocks noGrp="1"/>
          </p:cNvSpPr>
          <p:nvPr>
            <p:ph type="ftr" sz="quarter" idx="15"/>
          </p:nvPr>
        </p:nvSpPr>
        <p:spPr>
          <a:xfrm>
            <a:off x="694574" y="6366854"/>
            <a:ext cx="6743700" cy="365125"/>
          </a:xfrm>
        </p:spPr>
        <p:txBody>
          <a:body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42551731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picture containing sky, outdoor, building, government building&#10;&#10;Description automatically generated">
            <a:extLst>
              <a:ext uri="{FF2B5EF4-FFF2-40B4-BE49-F238E27FC236}">
                <a16:creationId xmlns:a16="http://schemas.microsoft.com/office/drawing/2014/main" id="{30637F63-491A-1E41-A452-BB7C06073ABC}"/>
              </a:ext>
            </a:extLst>
          </p:cNvPr>
          <p:cNvPicPr>
            <a:picLocks noChangeAspect="1"/>
          </p:cNvPicPr>
          <p:nvPr userDrawn="1"/>
        </p:nvPicPr>
        <p:blipFill rotWithShape="1">
          <a:blip r:embed="rId2"/>
          <a:srcRect l="-36" t="7805" b="7768"/>
          <a:stretch/>
        </p:blipFill>
        <p:spPr>
          <a:xfrm>
            <a:off x="-4432" y="-1"/>
            <a:ext cx="12196432" cy="6858001"/>
          </a:xfrm>
          <a:prstGeom prst="rect">
            <a:avLst/>
          </a:prstGeom>
        </p:spPr>
      </p:pic>
      <p:sp>
        <p:nvSpPr>
          <p:cNvPr id="5" name="Rectangle 4">
            <a:extLst>
              <a:ext uri="{FF2B5EF4-FFF2-40B4-BE49-F238E27FC236}">
                <a16:creationId xmlns:a16="http://schemas.microsoft.com/office/drawing/2014/main" id="{DF1EA582-DEA5-504F-89C0-2462E41ACC9B}"/>
              </a:ext>
            </a:extLst>
          </p:cNvPr>
          <p:cNvSpPr/>
          <p:nvPr userDrawn="1"/>
        </p:nvSpPr>
        <p:spPr>
          <a:xfrm>
            <a:off x="0" y="0"/>
            <a:ext cx="3837709"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39520" y="626729"/>
            <a:ext cx="3244649" cy="560603"/>
          </a:xfrm>
          <a:noFill/>
        </p:spPr>
        <p:txBody>
          <a:bodyPr wrap="square" rtlCol="0" anchor="ctr">
            <a:spAutoFit/>
          </a:bodyPr>
          <a:lstStyle>
            <a:lvl1pPr algn="r">
              <a:defRPr lang="en-US" sz="3600" dirty="0">
                <a:ea typeface="+mn-ea"/>
                <a:cs typeface="+mn-cs"/>
              </a:defRPr>
            </a:lvl1pPr>
          </a:lstStyle>
          <a:p>
            <a:pPr marL="0" lvl="0" algn="r"/>
            <a:r>
              <a:rPr lang="en-US" dirty="0"/>
              <a:t>INSERT TITLE</a:t>
            </a:r>
          </a:p>
        </p:txBody>
      </p:sp>
      <p:sp>
        <p:nvSpPr>
          <p:cNvPr id="11" name="Text Placeholder 10">
            <a:extLst>
              <a:ext uri="{FF2B5EF4-FFF2-40B4-BE49-F238E27FC236}">
                <a16:creationId xmlns:a16="http://schemas.microsoft.com/office/drawing/2014/main" id="{2D6ABA3E-175D-F845-860A-5D0839809EC8}"/>
              </a:ext>
            </a:extLst>
          </p:cNvPr>
          <p:cNvSpPr>
            <a:spLocks noGrp="1"/>
          </p:cNvSpPr>
          <p:nvPr>
            <p:ph type="body" sz="quarter" idx="10" hasCustomPrompt="1"/>
          </p:nvPr>
        </p:nvSpPr>
        <p:spPr>
          <a:xfrm>
            <a:off x="239520" y="1263386"/>
            <a:ext cx="3244649" cy="381584"/>
          </a:xfrm>
        </p:spPr>
        <p:txBody>
          <a:bodyPr/>
          <a:lstStyle>
            <a:lvl1pPr marL="0" indent="0" algn="l">
              <a:buNone/>
              <a:defRPr lang="en-US" sz="2000" b="1" dirty="0">
                <a:solidFill>
                  <a:srgbClr val="E87722"/>
                </a:solidFill>
                <a:latin typeface="Avenir Heavy" panose="02000503020000020003" pitchFamily="2" charset="0"/>
                <a:ea typeface="Arial" charset="0"/>
              </a:defRPr>
            </a:lvl1pPr>
          </a:lstStyle>
          <a:p>
            <a:pPr marL="228600" lvl="0" indent="-228600" algn="r"/>
            <a:r>
              <a:rPr lang="en-GB" dirty="0"/>
              <a:t>Subtitle</a:t>
            </a:r>
            <a:endParaRPr lang="en-US" dirty="0"/>
          </a:p>
        </p:txBody>
      </p:sp>
      <p:sp>
        <p:nvSpPr>
          <p:cNvPr id="12" name="Text Placeholder 10">
            <a:extLst>
              <a:ext uri="{FF2B5EF4-FFF2-40B4-BE49-F238E27FC236}">
                <a16:creationId xmlns:a16="http://schemas.microsoft.com/office/drawing/2014/main" id="{735FB8E0-2482-B049-8CF0-3F3759460F34}"/>
              </a:ext>
            </a:extLst>
          </p:cNvPr>
          <p:cNvSpPr>
            <a:spLocks noGrp="1"/>
          </p:cNvSpPr>
          <p:nvPr>
            <p:ph type="body" sz="quarter" idx="11" hasCustomPrompt="1"/>
          </p:nvPr>
        </p:nvSpPr>
        <p:spPr>
          <a:xfrm>
            <a:off x="239519" y="3189972"/>
            <a:ext cx="3244649" cy="560603"/>
          </a:xfrm>
        </p:spPr>
        <p:txBody>
          <a:bodyPr/>
          <a:lstStyle>
            <a:lvl1pPr marL="0" indent="0" algn="l">
              <a:buNone/>
              <a:defRPr lang="en-US" dirty="0">
                <a:solidFill>
                  <a:srgbClr val="0C2340"/>
                </a:solidFill>
                <a:latin typeface="Avenir Medium" panose="02000503020000020003" pitchFamily="2" charset="0"/>
                <a:ea typeface="Arial" charset="0"/>
              </a:defRPr>
            </a:lvl1pPr>
          </a:lstStyle>
          <a:p>
            <a:pPr marL="228600" lvl="0" indent="-228600" algn="r"/>
            <a:r>
              <a:rPr lang="en-GB" dirty="0"/>
              <a:t>Presenter name </a:t>
            </a:r>
            <a:br>
              <a:rPr lang="en-GB" dirty="0"/>
            </a:br>
            <a:r>
              <a:rPr lang="en-GB" dirty="0"/>
              <a:t>or additional text</a:t>
            </a:r>
          </a:p>
        </p:txBody>
      </p:sp>
      <p:pic>
        <p:nvPicPr>
          <p:cNvPr id="16" name="Picture 15" descr="A black background with white text&#10;&#10;Description automatically generated with low confidence">
            <a:extLst>
              <a:ext uri="{FF2B5EF4-FFF2-40B4-BE49-F238E27FC236}">
                <a16:creationId xmlns:a16="http://schemas.microsoft.com/office/drawing/2014/main" id="{AA19EBEE-054E-C345-8BB0-7EDF163337FC}"/>
              </a:ext>
            </a:extLst>
          </p:cNvPr>
          <p:cNvPicPr>
            <a:picLocks noChangeAspect="1"/>
          </p:cNvPicPr>
          <p:nvPr userDrawn="1"/>
        </p:nvPicPr>
        <p:blipFill>
          <a:blip r:embed="rId3"/>
          <a:stretch>
            <a:fillRect/>
          </a:stretch>
        </p:blipFill>
        <p:spPr>
          <a:xfrm>
            <a:off x="402363" y="6005758"/>
            <a:ext cx="3032981" cy="451025"/>
          </a:xfrm>
          <a:prstGeom prst="rect">
            <a:avLst/>
          </a:prstGeom>
        </p:spPr>
      </p:pic>
    </p:spTree>
    <p:extLst>
      <p:ext uri="{BB962C8B-B14F-4D97-AF65-F5344CB8AC3E}">
        <p14:creationId xmlns:p14="http://schemas.microsoft.com/office/powerpoint/2010/main" val="26255170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5" name="Picture 4" descr="A picture containing sky, outdoor, building, government building&#10;&#10;Description automatically generated">
            <a:extLst>
              <a:ext uri="{FF2B5EF4-FFF2-40B4-BE49-F238E27FC236}">
                <a16:creationId xmlns:a16="http://schemas.microsoft.com/office/drawing/2014/main" id="{284943B3-518E-DC4B-B938-D8D9CFB6ED00}"/>
              </a:ext>
            </a:extLst>
          </p:cNvPr>
          <p:cNvPicPr>
            <a:picLocks noChangeAspect="1"/>
          </p:cNvPicPr>
          <p:nvPr userDrawn="1"/>
        </p:nvPicPr>
        <p:blipFill>
          <a:blip r:embed="rId2"/>
          <a:stretch>
            <a:fillRect/>
          </a:stretch>
        </p:blipFill>
        <p:spPr>
          <a:xfrm>
            <a:off x="-24384" y="-849534"/>
            <a:ext cx="12240768" cy="8152542"/>
          </a:xfrm>
          <a:prstGeom prst="rect">
            <a:avLst/>
          </a:prstGeom>
        </p:spPr>
      </p:pic>
      <p:sp>
        <p:nvSpPr>
          <p:cNvPr id="10" name="Rectangle 9">
            <a:extLst>
              <a:ext uri="{FF2B5EF4-FFF2-40B4-BE49-F238E27FC236}">
                <a16:creationId xmlns:a16="http://schemas.microsoft.com/office/drawing/2014/main" id="{C3E66647-3D77-5F42-9DBD-027FC5176217}"/>
              </a:ext>
            </a:extLst>
          </p:cNvPr>
          <p:cNvSpPr/>
          <p:nvPr userDrawn="1"/>
        </p:nvSpPr>
        <p:spPr>
          <a:xfrm>
            <a:off x="-24384" y="0"/>
            <a:ext cx="12240768" cy="2378148"/>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164F32B1-B061-C34B-970F-48D81EDE80EB}"/>
              </a:ext>
            </a:extLst>
          </p:cNvPr>
          <p:cNvCxnSpPr>
            <a:cxnSpLocks/>
          </p:cNvCxnSpPr>
          <p:nvPr userDrawn="1"/>
        </p:nvCxnSpPr>
        <p:spPr>
          <a:xfrm>
            <a:off x="3789097" y="298371"/>
            <a:ext cx="0" cy="1781407"/>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pic>
        <p:nvPicPr>
          <p:cNvPr id="16" name="Picture 15">
            <a:extLst>
              <a:ext uri="{FF2B5EF4-FFF2-40B4-BE49-F238E27FC236}">
                <a16:creationId xmlns:a16="http://schemas.microsoft.com/office/drawing/2014/main" id="{E2FEC080-7AA7-B148-AF62-3B1DB197BFE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25655" y="472695"/>
            <a:ext cx="2153819" cy="1432758"/>
          </a:xfrm>
          <a:prstGeom prst="rect">
            <a:avLst/>
          </a:prstGeom>
        </p:spPr>
      </p:pic>
      <p:sp>
        <p:nvSpPr>
          <p:cNvPr id="2" name="Title 1"/>
          <p:cNvSpPr>
            <a:spLocks noGrp="1"/>
          </p:cNvSpPr>
          <p:nvPr>
            <p:ph type="title" hasCustomPrompt="1"/>
          </p:nvPr>
        </p:nvSpPr>
        <p:spPr>
          <a:xfrm>
            <a:off x="4436732" y="829074"/>
            <a:ext cx="6769677" cy="508601"/>
          </a:xfrm>
          <a:noFill/>
        </p:spPr>
        <p:txBody>
          <a:bodyPr wrap="square" rtlCol="0">
            <a:spAutoFit/>
          </a:bodyPr>
          <a:lstStyle>
            <a:lvl1pPr>
              <a:defRPr lang="en-US" sz="3200" dirty="0">
                <a:ea typeface="+mn-ea"/>
                <a:cs typeface="+mn-cs"/>
              </a:defRPr>
            </a:lvl1pPr>
          </a:lstStyle>
          <a:p>
            <a:pPr marL="0" lvl="0"/>
            <a:r>
              <a:rPr lang="en-US" dirty="0"/>
              <a:t>INSERT PRESENTATION TITLE</a:t>
            </a:r>
          </a:p>
        </p:txBody>
      </p:sp>
      <p:sp>
        <p:nvSpPr>
          <p:cNvPr id="11" name="Text Placeholder 10">
            <a:extLst>
              <a:ext uri="{FF2B5EF4-FFF2-40B4-BE49-F238E27FC236}">
                <a16:creationId xmlns:a16="http://schemas.microsoft.com/office/drawing/2014/main" id="{2D6ABA3E-175D-F845-860A-5D0839809EC8}"/>
              </a:ext>
            </a:extLst>
          </p:cNvPr>
          <p:cNvSpPr>
            <a:spLocks noGrp="1"/>
          </p:cNvSpPr>
          <p:nvPr>
            <p:ph type="body" sz="quarter" idx="10" hasCustomPrompt="1"/>
          </p:nvPr>
        </p:nvSpPr>
        <p:spPr>
          <a:xfrm>
            <a:off x="4436732" y="1337675"/>
            <a:ext cx="6769675" cy="381584"/>
          </a:xfrm>
        </p:spPr>
        <p:txBody>
          <a:bodyPr/>
          <a:lstStyle>
            <a:lvl1pPr marL="6350" indent="-6350" algn="l">
              <a:buNone/>
              <a:tabLst/>
              <a:defRPr lang="en-US" sz="2000" b="1" dirty="0">
                <a:solidFill>
                  <a:srgbClr val="E87722"/>
                </a:solidFill>
                <a:latin typeface="Avenir Heavy" panose="02000503020000020003" pitchFamily="2" charset="0"/>
                <a:ea typeface="Arial" charset="0"/>
              </a:defRPr>
            </a:lvl1pPr>
          </a:lstStyle>
          <a:p>
            <a:pPr marL="228600" lvl="0" indent="-228600" algn="r"/>
            <a:r>
              <a:rPr lang="en-GB" dirty="0"/>
              <a:t>Subtitle</a:t>
            </a:r>
            <a:endParaRPr lang="en-US" dirty="0"/>
          </a:p>
        </p:txBody>
      </p:sp>
    </p:spTree>
    <p:extLst>
      <p:ext uri="{BB962C8B-B14F-4D97-AF65-F5344CB8AC3E}">
        <p14:creationId xmlns:p14="http://schemas.microsoft.com/office/powerpoint/2010/main" val="803323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 Right (Dark Blue)">
    <p:spTree>
      <p:nvGrpSpPr>
        <p:cNvPr id="1" name=""/>
        <p:cNvGrpSpPr/>
        <p:nvPr/>
      </p:nvGrpSpPr>
      <p:grpSpPr>
        <a:xfrm>
          <a:off x="0" y="0"/>
          <a:ext cx="0" cy="0"/>
          <a:chOff x="0" y="0"/>
          <a:chExt cx="0" cy="0"/>
        </a:xfrm>
      </p:grpSpPr>
      <p:pic>
        <p:nvPicPr>
          <p:cNvPr id="7" name="Picture 6" descr="A picture containing building&#10;&#10;Description automatically generated">
            <a:extLst>
              <a:ext uri="{FF2B5EF4-FFF2-40B4-BE49-F238E27FC236}">
                <a16:creationId xmlns:a16="http://schemas.microsoft.com/office/drawing/2014/main" id="{571B09A9-C323-0F40-BD65-3E8EEDC8995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0" name="Picture 29" descr="A close up of a sign&#10;&#10;Description automatically generated">
            <a:extLst>
              <a:ext uri="{FF2B5EF4-FFF2-40B4-BE49-F238E27FC236}">
                <a16:creationId xmlns:a16="http://schemas.microsoft.com/office/drawing/2014/main" id="{AA8345BB-E3AD-4E44-8F60-93D8076FCA21}"/>
              </a:ext>
            </a:extLst>
          </p:cNvPr>
          <p:cNvPicPr>
            <a:picLocks noChangeAspect="1"/>
          </p:cNvPicPr>
          <p:nvPr userDrawn="1"/>
        </p:nvPicPr>
        <p:blipFill>
          <a:blip r:embed="rId3"/>
          <a:stretch>
            <a:fillRect/>
          </a:stretch>
        </p:blipFill>
        <p:spPr>
          <a:xfrm>
            <a:off x="10815870" y="5639233"/>
            <a:ext cx="1104467" cy="1104467"/>
          </a:xfrm>
          <a:prstGeom prst="rect">
            <a:avLst/>
          </a:prstGeom>
        </p:spPr>
      </p:pic>
      <p:sp>
        <p:nvSpPr>
          <p:cNvPr id="8" name="Title 7">
            <a:extLst>
              <a:ext uri="{FF2B5EF4-FFF2-40B4-BE49-F238E27FC236}">
                <a16:creationId xmlns:a16="http://schemas.microsoft.com/office/drawing/2014/main" id="{D93DF7CD-9853-E840-8CD8-C1FB53A2562F}"/>
              </a:ext>
            </a:extLst>
          </p:cNvPr>
          <p:cNvSpPr>
            <a:spLocks noGrp="1"/>
          </p:cNvSpPr>
          <p:nvPr>
            <p:ph type="title" hasCustomPrompt="1"/>
          </p:nvPr>
        </p:nvSpPr>
        <p:spPr>
          <a:xfrm>
            <a:off x="2922716" y="1575170"/>
            <a:ext cx="6368085" cy="869909"/>
          </a:xfrm>
        </p:spPr>
        <p:txBody>
          <a:bodyPr/>
          <a:lstStyle>
            <a:lvl1pPr algn="ctr">
              <a:lnSpc>
                <a:spcPct val="100000"/>
              </a:lnSpc>
              <a:defRPr sz="3600"/>
            </a:lvl1pPr>
          </a:lstStyle>
          <a:p>
            <a:r>
              <a:rPr lang="en-US" dirty="0"/>
              <a:t>Click to edit Master      title style</a:t>
            </a:r>
          </a:p>
        </p:txBody>
      </p:sp>
      <p:sp>
        <p:nvSpPr>
          <p:cNvPr id="23" name="Text Placeholder 22">
            <a:extLst>
              <a:ext uri="{FF2B5EF4-FFF2-40B4-BE49-F238E27FC236}">
                <a16:creationId xmlns:a16="http://schemas.microsoft.com/office/drawing/2014/main" id="{7DE7A83B-ACBA-6D46-8A75-44B1AE6D72F1}"/>
              </a:ext>
            </a:extLst>
          </p:cNvPr>
          <p:cNvSpPr>
            <a:spLocks noGrp="1"/>
          </p:cNvSpPr>
          <p:nvPr>
            <p:ph type="body" sz="quarter" idx="10" hasCustomPrompt="1"/>
          </p:nvPr>
        </p:nvSpPr>
        <p:spPr>
          <a:xfrm>
            <a:off x="4795838" y="3098800"/>
            <a:ext cx="2630487" cy="330200"/>
          </a:xfrm>
        </p:spPr>
        <p:txBody>
          <a:bodyPr/>
          <a:lstStyle>
            <a:lvl1pPr marL="0" indent="0" algn="ctr">
              <a:buNone/>
              <a:defRPr b="1" i="0">
                <a:solidFill>
                  <a:schemeClr val="tx2"/>
                </a:solidFill>
                <a:latin typeface="Avenir Heavy" panose="02000503020000020003" pitchFamily="2" charset="0"/>
              </a:defRPr>
            </a:lvl1pPr>
          </a:lstStyle>
          <a:p>
            <a:pPr lvl="0"/>
            <a:r>
              <a:rPr lang="en-US" dirty="0"/>
              <a:t>01.01.22</a:t>
            </a:r>
          </a:p>
        </p:txBody>
      </p:sp>
      <p:cxnSp>
        <p:nvCxnSpPr>
          <p:cNvPr id="9" name="Straight Connector 8">
            <a:extLst>
              <a:ext uri="{FF2B5EF4-FFF2-40B4-BE49-F238E27FC236}">
                <a16:creationId xmlns:a16="http://schemas.microsoft.com/office/drawing/2014/main" id="{C3B0A18C-8C0D-FD43-B530-4E09E19288CF}"/>
              </a:ext>
            </a:extLst>
          </p:cNvPr>
          <p:cNvCxnSpPr>
            <a:cxnSpLocks/>
          </p:cNvCxnSpPr>
          <p:nvPr userDrawn="1"/>
        </p:nvCxnSpPr>
        <p:spPr>
          <a:xfrm>
            <a:off x="3475318" y="2851076"/>
            <a:ext cx="5262880"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pic>
        <p:nvPicPr>
          <p:cNvPr id="11" name="Picture 11">
            <a:extLst>
              <a:ext uri="{FF2B5EF4-FFF2-40B4-BE49-F238E27FC236}">
                <a16:creationId xmlns:a16="http://schemas.microsoft.com/office/drawing/2014/main" id="{2B29FA34-7599-7C4E-9348-0672AAEA11A1}"/>
              </a:ext>
            </a:extLst>
          </p:cNvPr>
          <p:cNvPicPr>
            <a:picLocks noChangeAspect="1"/>
          </p:cNvPicPr>
          <p:nvPr userDrawn="1"/>
        </p:nvPicPr>
        <p:blipFill>
          <a:blip r:embed="rId4">
            <a:extLst>
              <a:ext uri="{96DAC541-7B7A-43D3-8B79-37D633B846F1}">
                <asvg:svgBlip xmlns:asvg="http://schemas.microsoft.com/office/drawing/2016/SVG/main" r:embed="rId5"/>
              </a:ext>
            </a:extLst>
          </a:blip>
          <a:srcRect t="401" b="401"/>
          <a:stretch/>
        </p:blipFill>
        <p:spPr>
          <a:xfrm>
            <a:off x="5667697" y="5781991"/>
            <a:ext cx="821437" cy="706204"/>
          </a:xfrm>
          <a:prstGeom prst="rect">
            <a:avLst/>
          </a:prstGeom>
        </p:spPr>
      </p:pic>
    </p:spTree>
    <p:extLst>
      <p:ext uri="{BB962C8B-B14F-4D97-AF65-F5344CB8AC3E}">
        <p14:creationId xmlns:p14="http://schemas.microsoft.com/office/powerpoint/2010/main" val="120533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08">
          <p15:clr>
            <a:srgbClr val="FBAE40"/>
          </p15:clr>
        </p15:guide>
        <p15:guide id="2" pos="3312">
          <p15:clr>
            <a:srgbClr val="FBAE40"/>
          </p15:clr>
        </p15:guide>
        <p15:guide id="3" pos="5472" userDrawn="1">
          <p15:clr>
            <a:srgbClr val="FBAE40"/>
          </p15:clr>
        </p15:guide>
        <p15:guide id="4" orient="horz" pos="3336">
          <p15:clr>
            <a:srgbClr val="FBAE40"/>
          </p15:clr>
        </p15:guide>
        <p15:guide id="5" orient="horz" pos="672">
          <p15:clr>
            <a:srgbClr val="FBAE40"/>
          </p15:clr>
        </p15:guide>
        <p15:guide id="6" orient="horz" pos="3000">
          <p15:clr>
            <a:srgbClr val="FBAE40"/>
          </p15:clr>
        </p15:guide>
        <p15:guide id="7" orient="horz" pos="2160">
          <p15:clr>
            <a:srgbClr val="FBAE40"/>
          </p15:clr>
        </p15:guide>
        <p15:guide id="8" orient="horz" pos="4248">
          <p15:clr>
            <a:srgbClr val="FBAE40"/>
          </p15:clr>
        </p15:guide>
        <p15:guide id="9" pos="22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pic>
        <p:nvPicPr>
          <p:cNvPr id="4" name="Picture 3" descr="A large brick building&#10;&#10;Description automatically generated">
            <a:extLst>
              <a:ext uri="{FF2B5EF4-FFF2-40B4-BE49-F238E27FC236}">
                <a16:creationId xmlns:a16="http://schemas.microsoft.com/office/drawing/2014/main" id="{FD9A276D-5B89-7548-A2BF-BB82F77AD0BE}"/>
              </a:ext>
            </a:extLst>
          </p:cNvPr>
          <p:cNvPicPr>
            <a:picLocks noChangeAspect="1"/>
          </p:cNvPicPr>
          <p:nvPr userDrawn="1"/>
        </p:nvPicPr>
        <p:blipFill rotWithShape="1">
          <a:blip r:embed="rId2"/>
          <a:srcRect t="3020" b="12605"/>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C3E66647-3D77-5F42-9DBD-027FC5176217}"/>
              </a:ext>
            </a:extLst>
          </p:cNvPr>
          <p:cNvSpPr/>
          <p:nvPr userDrawn="1"/>
        </p:nvSpPr>
        <p:spPr>
          <a:xfrm>
            <a:off x="0" y="4479852"/>
            <a:ext cx="12192000" cy="2378148"/>
          </a:xfrm>
          <a:prstGeom prst="rect">
            <a:avLst/>
          </a:prstGeom>
          <a:solidFill>
            <a:srgbClr val="0C234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cxnSp>
        <p:nvCxnSpPr>
          <p:cNvPr id="14" name="Straight Connector 13">
            <a:extLst>
              <a:ext uri="{FF2B5EF4-FFF2-40B4-BE49-F238E27FC236}">
                <a16:creationId xmlns:a16="http://schemas.microsoft.com/office/drawing/2014/main" id="{164F32B1-B061-C34B-970F-48D81EDE80EB}"/>
              </a:ext>
            </a:extLst>
          </p:cNvPr>
          <p:cNvCxnSpPr>
            <a:cxnSpLocks/>
          </p:cNvCxnSpPr>
          <p:nvPr userDrawn="1"/>
        </p:nvCxnSpPr>
        <p:spPr>
          <a:xfrm>
            <a:off x="3764713" y="4778223"/>
            <a:ext cx="0" cy="1781407"/>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hasCustomPrompt="1"/>
          </p:nvPr>
        </p:nvSpPr>
        <p:spPr>
          <a:xfrm>
            <a:off x="4412348" y="5308926"/>
            <a:ext cx="6769677" cy="508601"/>
          </a:xfrm>
          <a:noFill/>
        </p:spPr>
        <p:txBody>
          <a:bodyPr wrap="square" rtlCol="0">
            <a:spAutoFit/>
          </a:bodyPr>
          <a:lstStyle>
            <a:lvl1pPr>
              <a:defRPr lang="en-US" sz="3200" dirty="0">
                <a:solidFill>
                  <a:schemeClr val="bg1"/>
                </a:solidFill>
                <a:ea typeface="+mn-ea"/>
                <a:cs typeface="+mn-cs"/>
              </a:defRPr>
            </a:lvl1pPr>
          </a:lstStyle>
          <a:p>
            <a:pPr marL="0" lvl="0"/>
            <a:r>
              <a:rPr lang="en-US" dirty="0"/>
              <a:t>INSERT PRESENTATION TITLE</a:t>
            </a:r>
          </a:p>
        </p:txBody>
      </p:sp>
      <p:sp>
        <p:nvSpPr>
          <p:cNvPr id="11" name="Text Placeholder 10">
            <a:extLst>
              <a:ext uri="{FF2B5EF4-FFF2-40B4-BE49-F238E27FC236}">
                <a16:creationId xmlns:a16="http://schemas.microsoft.com/office/drawing/2014/main" id="{2D6ABA3E-175D-F845-860A-5D0839809EC8}"/>
              </a:ext>
            </a:extLst>
          </p:cNvPr>
          <p:cNvSpPr>
            <a:spLocks noGrp="1"/>
          </p:cNvSpPr>
          <p:nvPr>
            <p:ph type="body" sz="quarter" idx="10" hasCustomPrompt="1"/>
          </p:nvPr>
        </p:nvSpPr>
        <p:spPr>
          <a:xfrm>
            <a:off x="4412348" y="5817527"/>
            <a:ext cx="6769675" cy="381584"/>
          </a:xfrm>
        </p:spPr>
        <p:txBody>
          <a:bodyPr/>
          <a:lstStyle>
            <a:lvl1pPr marL="6350" indent="-6350" algn="l">
              <a:buNone/>
              <a:tabLst/>
              <a:defRPr lang="en-US" sz="2000" b="1" dirty="0">
                <a:solidFill>
                  <a:srgbClr val="E87722"/>
                </a:solidFill>
                <a:latin typeface="Avenir Heavy" panose="02000503020000020003" pitchFamily="2" charset="0"/>
                <a:ea typeface="Arial" charset="0"/>
              </a:defRPr>
            </a:lvl1pPr>
          </a:lstStyle>
          <a:p>
            <a:pPr marL="228600" lvl="0" indent="-228600" algn="r"/>
            <a:r>
              <a:rPr lang="en-GB" dirty="0"/>
              <a:t>Subtitle</a:t>
            </a:r>
            <a:endParaRPr lang="en-US" dirty="0"/>
          </a:p>
        </p:txBody>
      </p:sp>
      <p:pic>
        <p:nvPicPr>
          <p:cNvPr id="13" name="Picture 12">
            <a:extLst>
              <a:ext uri="{FF2B5EF4-FFF2-40B4-BE49-F238E27FC236}">
                <a16:creationId xmlns:a16="http://schemas.microsoft.com/office/drawing/2014/main" id="{1A388F18-259A-8144-A560-9CED614A33A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65410" y="4952547"/>
            <a:ext cx="2233892" cy="1486024"/>
          </a:xfrm>
          <a:prstGeom prst="rect">
            <a:avLst/>
          </a:prstGeom>
        </p:spPr>
      </p:pic>
    </p:spTree>
    <p:extLst>
      <p:ext uri="{BB962C8B-B14F-4D97-AF65-F5344CB8AC3E}">
        <p14:creationId xmlns:p14="http://schemas.microsoft.com/office/powerpoint/2010/main" val="230915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56472820-6DBE-8D4B-8019-FAE4414EA5D7}"/>
              </a:ext>
            </a:extLst>
          </p:cNvPr>
          <p:cNvSpPr>
            <a:spLocks noGrp="1"/>
          </p:cNvSpPr>
          <p:nvPr>
            <p:ph type="sldNum" sz="quarter" idx="14"/>
          </p:nvPr>
        </p:nvSpPr>
        <p:spPr>
          <a:xfrm>
            <a:off x="300359" y="6366854"/>
            <a:ext cx="318761" cy="365125"/>
          </a:xfrm>
        </p:spPr>
        <p:txBody>
          <a:bodyPr/>
          <a:lstStyle/>
          <a:p>
            <a:fld id="{9564885F-477D-A14D-B2C1-5ECAF755F313}" type="slidenum">
              <a:rPr lang="en-US" smtClean="0"/>
              <a:pPr/>
              <a:t>‹#›</a:t>
            </a:fld>
            <a:endParaRPr lang="en-US" spc="400" dirty="0"/>
          </a:p>
        </p:txBody>
      </p:sp>
      <p:sp>
        <p:nvSpPr>
          <p:cNvPr id="4" name="Footer Placeholder 3">
            <a:extLst>
              <a:ext uri="{FF2B5EF4-FFF2-40B4-BE49-F238E27FC236}">
                <a16:creationId xmlns:a16="http://schemas.microsoft.com/office/drawing/2014/main" id="{68D4EA50-A2CC-924A-ADC5-5786ED033198}"/>
              </a:ext>
            </a:extLst>
          </p:cNvPr>
          <p:cNvSpPr>
            <a:spLocks noGrp="1"/>
          </p:cNvSpPr>
          <p:nvPr>
            <p:ph type="ftr" sz="quarter" idx="15"/>
          </p:nvPr>
        </p:nvSpPr>
        <p:spPr>
          <a:xfrm>
            <a:off x="694574" y="6366854"/>
            <a:ext cx="6743700" cy="365125"/>
          </a:xfrm>
        </p:spPr>
        <p:txBody>
          <a:bodyPr/>
          <a:lstStyle/>
          <a:p>
            <a:r>
              <a:rPr lang="en-US"/>
              <a:t>Footer</a:t>
            </a:r>
            <a:endParaRPr lang="en-US" dirty="0"/>
          </a:p>
        </p:txBody>
      </p:sp>
    </p:spTree>
    <p:extLst>
      <p:ext uri="{BB962C8B-B14F-4D97-AF65-F5344CB8AC3E}">
        <p14:creationId xmlns:p14="http://schemas.microsoft.com/office/powerpoint/2010/main" val="42912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512">
          <p15:clr>
            <a:srgbClr val="FBAE40"/>
          </p15:clr>
        </p15:guide>
        <p15:guide id="3" pos="7176">
          <p15:clr>
            <a:srgbClr val="FBAE40"/>
          </p15:clr>
        </p15:guide>
        <p15:guide id="4" pos="216">
          <p15:clr>
            <a:srgbClr val="FBAE40"/>
          </p15:clr>
        </p15:guide>
        <p15:guide id="5" pos="7464">
          <p15:clr>
            <a:srgbClr val="FBAE40"/>
          </p15:clr>
        </p15:guide>
        <p15:guide id="6" orient="horz" pos="4176">
          <p15:clr>
            <a:srgbClr val="FBAE40"/>
          </p15:clr>
        </p15:guide>
        <p15:guide id="7" orient="horz" pos="278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8AEC2-BB00-E14A-935A-51CB9E4A467E}"/>
              </a:ext>
            </a:extLst>
          </p:cNvPr>
          <p:cNvSpPr>
            <a:spLocks noGrp="1"/>
          </p:cNvSpPr>
          <p:nvPr>
            <p:ph idx="1" hasCustomPrompt="1"/>
          </p:nvPr>
        </p:nvSpPr>
        <p:spPr>
          <a:xfrm>
            <a:off x="359732" y="1303930"/>
            <a:ext cx="11506200" cy="4860317"/>
          </a:xfrm>
        </p:spPr>
        <p:txBody>
          <a:bodyPr>
            <a:noAutofit/>
          </a:bodyPr>
          <a:lstStyle>
            <a:lvl1pPr marL="228600" marR="0" indent="-228600" algn="l" defTabSz="914400" rtl="0" eaLnBrk="1" fontAlgn="auto" latinLnBrk="0" hangingPunct="1">
              <a:lnSpc>
                <a:spcPct val="90000"/>
              </a:lnSpc>
              <a:spcBef>
                <a:spcPts val="0"/>
              </a:spcBef>
              <a:spcAft>
                <a:spcPts val="1200"/>
              </a:spcAft>
              <a:buClr>
                <a:srgbClr val="E87722"/>
              </a:buClr>
              <a:buSzTx/>
              <a:buFont typeface="Wingdings" pitchFamily="2" charset="2"/>
              <a:buChar char="§"/>
              <a:tabLst>
                <a:tab pos="222250" algn="l"/>
              </a:tabLst>
              <a:defRPr sz="1800"/>
            </a:lvl1pPr>
            <a:lvl2pPr marL="685800" indent="-228600">
              <a:spcAft>
                <a:spcPts val="1200"/>
              </a:spcAft>
              <a:buClr>
                <a:srgbClr val="0C2340"/>
              </a:buClr>
              <a:buFont typeface="System Font Regular"/>
              <a:buChar char="–"/>
              <a:defRPr sz="1600"/>
            </a:lvl2pPr>
            <a:lvl3pPr marL="1146175" marR="0" indent="-231775" algn="l" defTabSz="914400" rtl="0" eaLnBrk="1" fontAlgn="auto" latinLnBrk="0" hangingPunct="1">
              <a:lnSpc>
                <a:spcPct val="90000"/>
              </a:lnSpc>
              <a:spcBef>
                <a:spcPts val="0"/>
              </a:spcBef>
              <a:spcAft>
                <a:spcPts val="1200"/>
              </a:spcAft>
              <a:buClr>
                <a:srgbClr val="0C2340"/>
              </a:buClr>
              <a:buSzTx/>
              <a:buFont typeface="Arial" panose="020B0604020202020204" pitchFamily="34" charset="0"/>
              <a:buChar char="•"/>
              <a:tabLst/>
              <a:defRPr sz="1400"/>
            </a:lvl3pPr>
            <a:lvl4pPr marL="1543050" marR="0" indent="-1714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4pPr>
            <a:lvl5pPr marL="20574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5pPr>
          </a:lstStyle>
          <a:p>
            <a:r>
              <a:rPr lang="en-US" dirty="0"/>
              <a:t>First level – orange square bullets, Avenir, 18 </a:t>
            </a:r>
            <a:r>
              <a:rPr lang="en-US" dirty="0" err="1"/>
              <a:t>pt</a:t>
            </a:r>
            <a:r>
              <a:rPr lang="en-US" dirty="0"/>
              <a:t>, gray font, sentence case</a:t>
            </a:r>
          </a:p>
          <a:p>
            <a:r>
              <a:rPr lang="en-US" dirty="0"/>
              <a:t>Sentence case is capitalizing only the first letter of the first word and any proper nouns and names/titles. </a:t>
            </a:r>
          </a:p>
          <a:p>
            <a:pPr lvl="1"/>
            <a:r>
              <a:rPr lang="en-US" dirty="0"/>
              <a:t>Second level – dark blue dashes, Avenir, 16 </a:t>
            </a:r>
            <a:r>
              <a:rPr lang="en-US" dirty="0" err="1"/>
              <a:t>pt</a:t>
            </a:r>
            <a:r>
              <a:rPr lang="en-US" dirty="0"/>
              <a:t>, gray font, sentence case</a:t>
            </a:r>
          </a:p>
          <a:p>
            <a:pPr lvl="2"/>
            <a:r>
              <a:rPr lang="en-US" dirty="0"/>
              <a:t>Third level – dark blue circle bullets, Avenir, 14 </a:t>
            </a:r>
            <a:r>
              <a:rPr lang="en-US" dirty="0" err="1"/>
              <a:t>pt</a:t>
            </a:r>
            <a:r>
              <a:rPr lang="en-US" dirty="0"/>
              <a:t>, gray font, sentence case</a:t>
            </a:r>
          </a:p>
          <a:p>
            <a:r>
              <a:rPr lang="en-US" dirty="0"/>
              <a:t>If the title or text placeholders need alignment, go to the Home tab, click Reset in the Slides toolbar. </a:t>
            </a:r>
          </a:p>
          <a:p>
            <a:r>
              <a:rPr lang="en-US" dirty="0"/>
              <a:t>Use a period if the bullet is a complete sentence.</a:t>
            </a:r>
          </a:p>
        </p:txBody>
      </p:sp>
      <p:sp>
        <p:nvSpPr>
          <p:cNvPr id="4" name="Title 3">
            <a:extLst>
              <a:ext uri="{FF2B5EF4-FFF2-40B4-BE49-F238E27FC236}">
                <a16:creationId xmlns:a16="http://schemas.microsoft.com/office/drawing/2014/main" id="{42D68B12-7998-1042-9E9E-77433393F7B8}"/>
              </a:ext>
            </a:extLst>
          </p:cNvPr>
          <p:cNvSpPr>
            <a:spLocks noGrp="1"/>
          </p:cNvSpPr>
          <p:nvPr>
            <p:ph type="title"/>
          </p:nvPr>
        </p:nvSpPr>
        <p:spPr>
          <a:xfrm>
            <a:off x="359732" y="338458"/>
            <a:ext cx="11468100" cy="869909"/>
          </a:xfrm>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9DD07777-9D5C-C345-A921-AF4955ECBF34}"/>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9" name="Footer Placeholder 4">
            <a:extLst>
              <a:ext uri="{FF2B5EF4-FFF2-40B4-BE49-F238E27FC236}">
                <a16:creationId xmlns:a16="http://schemas.microsoft.com/office/drawing/2014/main" id="{EB13E403-7B63-E542-9E4A-7176454ACE78}"/>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272736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816" userDrawn="1">
          <p15:clr>
            <a:srgbClr val="FBAE40"/>
          </p15:clr>
        </p15:guide>
        <p15:guide id="4" pos="7464">
          <p15:clr>
            <a:srgbClr val="FBAE40"/>
          </p15:clr>
        </p15:guide>
        <p15:guide id="6" orient="horz" pos="408">
          <p15:clr>
            <a:srgbClr val="FBAE40"/>
          </p15:clr>
        </p15:guide>
        <p15:guide id="7" orient="horz" pos="4224">
          <p15:clr>
            <a:srgbClr val="FBAE40"/>
          </p15:clr>
        </p15:guide>
        <p15:guide id="8" orient="horz" pos="388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EE40-4D3D-2147-A24D-2865DF4D2EBB}"/>
              </a:ext>
            </a:extLst>
          </p:cNvPr>
          <p:cNvSpPr>
            <a:spLocks noGrp="1"/>
          </p:cNvSpPr>
          <p:nvPr>
            <p:ph type="title" hasCustomPrompt="1"/>
          </p:nvPr>
        </p:nvSpPr>
        <p:spPr>
          <a:xfrm>
            <a:off x="364109" y="365125"/>
            <a:ext cx="11484991" cy="400663"/>
          </a:xfrm>
        </p:spPr>
        <p:txBody>
          <a:bodyPr>
            <a:noAutofit/>
          </a:bodyPr>
          <a:lstStyle>
            <a:lvl1pPr>
              <a:defRPr>
                <a:solidFill>
                  <a:srgbClr val="0C2340"/>
                </a:solidFill>
              </a:defRPr>
            </a:lvl1pPr>
          </a:lstStyle>
          <a:p>
            <a:r>
              <a:rPr lang="en-US" dirty="0"/>
              <a:t>TITLE – AVENIR BOLD, 28 PT, dark blue font, ALL CAPS</a:t>
            </a:r>
          </a:p>
        </p:txBody>
      </p:sp>
      <p:sp>
        <p:nvSpPr>
          <p:cNvPr id="9" name="Text Placeholder 8">
            <a:extLst>
              <a:ext uri="{FF2B5EF4-FFF2-40B4-BE49-F238E27FC236}">
                <a16:creationId xmlns:a16="http://schemas.microsoft.com/office/drawing/2014/main" id="{FE5AC97A-CBAB-B440-8B71-F2E3BA9F220C}"/>
              </a:ext>
            </a:extLst>
          </p:cNvPr>
          <p:cNvSpPr>
            <a:spLocks noGrp="1"/>
          </p:cNvSpPr>
          <p:nvPr>
            <p:ph type="body" sz="quarter" idx="13" hasCustomPrompt="1"/>
          </p:nvPr>
        </p:nvSpPr>
        <p:spPr>
          <a:xfrm>
            <a:off x="364109" y="721108"/>
            <a:ext cx="11484992" cy="350772"/>
          </a:xfrm>
        </p:spPr>
        <p:txBody>
          <a:bodyPr anchor="t">
            <a:noAutofit/>
          </a:bodyPr>
          <a:lstStyle>
            <a:lvl1pPr marL="0" indent="0">
              <a:buNone/>
              <a:defRPr sz="1800" b="0" i="0" cap="all" baseline="0">
                <a:solidFill>
                  <a:srgbClr val="E87722"/>
                </a:solidFill>
                <a:latin typeface="Avenir Medium" panose="02000503020000020003" pitchFamily="2" charset="0"/>
              </a:defRPr>
            </a:lvl1pPr>
            <a:lvl2pPr marL="457200" indent="0">
              <a:buNone/>
              <a:defRPr/>
            </a:lvl2pPr>
            <a:lvl3pPr marL="914400" indent="0">
              <a:buNone/>
              <a:defRPr/>
            </a:lvl3pPr>
            <a:lvl4pPr marL="1371600" indent="0">
              <a:buNone/>
              <a:defRPr/>
            </a:lvl4pPr>
            <a:lvl5pPr marL="1828800" indent="0">
              <a:buNone/>
              <a:defRPr/>
            </a:lvl5pPr>
          </a:lstStyle>
          <a:p>
            <a:r>
              <a:rPr lang="en-US" dirty="0"/>
              <a:t>Subhead – AVENIR, 18 </a:t>
            </a:r>
            <a:r>
              <a:rPr lang="en-US" dirty="0" err="1"/>
              <a:t>pt</a:t>
            </a:r>
            <a:r>
              <a:rPr lang="en-US" dirty="0"/>
              <a:t>, ORANGE, ALL CAPS</a:t>
            </a:r>
          </a:p>
        </p:txBody>
      </p:sp>
      <p:sp>
        <p:nvSpPr>
          <p:cNvPr id="8" name="Content Placeholder 2">
            <a:extLst>
              <a:ext uri="{FF2B5EF4-FFF2-40B4-BE49-F238E27FC236}">
                <a16:creationId xmlns:a16="http://schemas.microsoft.com/office/drawing/2014/main" id="{659FE5D0-C68D-A248-8098-69542EC4FBF3}"/>
              </a:ext>
            </a:extLst>
          </p:cNvPr>
          <p:cNvSpPr>
            <a:spLocks noGrp="1"/>
          </p:cNvSpPr>
          <p:nvPr>
            <p:ph idx="1" hasCustomPrompt="1"/>
          </p:nvPr>
        </p:nvSpPr>
        <p:spPr>
          <a:xfrm>
            <a:off x="364109" y="1316646"/>
            <a:ext cx="11484991" cy="4860317"/>
          </a:xfrm>
        </p:spPr>
        <p:txBody>
          <a:bodyPr>
            <a:noAutofit/>
          </a:bodyPr>
          <a:lstStyle>
            <a:lvl1pPr marL="228600" marR="0" indent="-228600" algn="l" defTabSz="914400" rtl="0" eaLnBrk="1" fontAlgn="auto" latinLnBrk="0" hangingPunct="1">
              <a:lnSpc>
                <a:spcPct val="90000"/>
              </a:lnSpc>
              <a:spcBef>
                <a:spcPts val="0"/>
              </a:spcBef>
              <a:spcAft>
                <a:spcPts val="1200"/>
              </a:spcAft>
              <a:buClr>
                <a:srgbClr val="E87722"/>
              </a:buClr>
              <a:buSzTx/>
              <a:buFont typeface="Wingdings" pitchFamily="2" charset="2"/>
              <a:buChar char="§"/>
              <a:tabLst/>
              <a:defRPr sz="1800"/>
            </a:lvl1pPr>
            <a:lvl2pPr marL="685800" indent="-228600">
              <a:spcAft>
                <a:spcPts val="1200"/>
              </a:spcAft>
              <a:buClr>
                <a:srgbClr val="0C2340"/>
              </a:buClr>
              <a:buFont typeface="System Font Regular"/>
              <a:buChar char="–"/>
              <a:defRPr sz="1600"/>
            </a:lvl2pPr>
            <a:lvl3pPr marL="1143000" marR="0" indent="-228600" algn="l" defTabSz="914400" rtl="0" eaLnBrk="1" fontAlgn="auto" latinLnBrk="0" hangingPunct="1">
              <a:lnSpc>
                <a:spcPct val="90000"/>
              </a:lnSpc>
              <a:spcBef>
                <a:spcPts val="0"/>
              </a:spcBef>
              <a:spcAft>
                <a:spcPts val="1200"/>
              </a:spcAft>
              <a:buClr>
                <a:srgbClr val="0C2340"/>
              </a:buClr>
              <a:buSzTx/>
              <a:buFont typeface="Arial" panose="020B0604020202020204" pitchFamily="34" charset="0"/>
              <a:buChar char="•"/>
              <a:tabLst/>
              <a:defRPr sz="1400">
                <a:solidFill>
                  <a:srgbClr val="63656A"/>
                </a:solidFill>
              </a:defRPr>
            </a:lvl3pPr>
            <a:lvl4pPr marL="16002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4pPr>
            <a:lvl5pPr marL="20574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5pPr>
          </a:lstStyle>
          <a:p>
            <a:r>
              <a:rPr lang="en-US" dirty="0"/>
              <a:t>First level – orange square bullets, Avenir, 18 </a:t>
            </a:r>
            <a:r>
              <a:rPr lang="en-US" dirty="0" err="1"/>
              <a:t>pt</a:t>
            </a:r>
            <a:r>
              <a:rPr lang="en-US" dirty="0"/>
              <a:t>, gray font, sentence case</a:t>
            </a:r>
          </a:p>
          <a:p>
            <a:r>
              <a:rPr lang="en-US" dirty="0"/>
              <a:t>Sentence case is capitalizing only the first letter of the first word and any proper nouns and names/titles. </a:t>
            </a:r>
          </a:p>
          <a:p>
            <a:pPr lvl="1"/>
            <a:r>
              <a:rPr lang="en-US" dirty="0"/>
              <a:t>Second level – dark blue dashes, Avenir, 16 </a:t>
            </a:r>
            <a:r>
              <a:rPr lang="en-US" dirty="0" err="1"/>
              <a:t>pt</a:t>
            </a:r>
            <a:r>
              <a:rPr lang="en-US" dirty="0"/>
              <a:t>, gray font, sentence case</a:t>
            </a:r>
          </a:p>
          <a:p>
            <a:pPr lvl="2"/>
            <a:r>
              <a:rPr lang="en-US" dirty="0"/>
              <a:t>Third level – dark blue circle bullets, Avenir, 14 </a:t>
            </a:r>
            <a:r>
              <a:rPr lang="en-US" dirty="0" err="1"/>
              <a:t>pt</a:t>
            </a:r>
            <a:r>
              <a:rPr lang="en-US" dirty="0"/>
              <a:t>, gray font, sentence case</a:t>
            </a:r>
          </a:p>
          <a:p>
            <a:r>
              <a:rPr lang="en-US" dirty="0"/>
              <a:t>If the title or text placeholders need alignment, go to the Home tab, click Reset in the Slides toolbar. </a:t>
            </a:r>
          </a:p>
          <a:p>
            <a:r>
              <a:rPr lang="en-US" dirty="0"/>
              <a:t>Use a period if the bullet is a complete sentence.</a:t>
            </a:r>
          </a:p>
        </p:txBody>
      </p:sp>
      <p:sp>
        <p:nvSpPr>
          <p:cNvPr id="10" name="Slide Number Placeholder 5">
            <a:extLst>
              <a:ext uri="{FF2B5EF4-FFF2-40B4-BE49-F238E27FC236}">
                <a16:creationId xmlns:a16="http://schemas.microsoft.com/office/drawing/2014/main" id="{DA810DD4-2756-5846-A203-7F56B185A851}"/>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11" name="Footer Placeholder 4">
            <a:extLst>
              <a:ext uri="{FF2B5EF4-FFF2-40B4-BE49-F238E27FC236}">
                <a16:creationId xmlns:a16="http://schemas.microsoft.com/office/drawing/2014/main" id="{692B0B1E-1D22-2B4F-922F-74864A4171DD}"/>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286166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816" userDrawn="1">
          <p15:clr>
            <a:srgbClr val="FBAE40"/>
          </p15:clr>
        </p15:guide>
        <p15:guide id="4" pos="7464">
          <p15:clr>
            <a:srgbClr val="FBAE40"/>
          </p15:clr>
        </p15:guide>
        <p15:guide id="5" orient="horz" pos="408">
          <p15:clr>
            <a:srgbClr val="FBAE40"/>
          </p15:clr>
        </p15:guide>
        <p15:guide id="6" orient="horz" pos="4224">
          <p15:clr>
            <a:srgbClr val="FBAE40"/>
          </p15:clr>
        </p15:guide>
        <p15:guide id="7" orient="horz" pos="648">
          <p15:clr>
            <a:srgbClr val="FBAE40"/>
          </p15:clr>
        </p15:guide>
        <p15:guide id="8" orient="horz" pos="38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750EE-930E-A646-811F-F405BAF7381B}"/>
              </a:ext>
            </a:extLst>
          </p:cNvPr>
          <p:cNvSpPr>
            <a:spLocks noGrp="1"/>
          </p:cNvSpPr>
          <p:nvPr>
            <p:ph type="title" hasCustomPrompt="1"/>
          </p:nvPr>
        </p:nvSpPr>
        <p:spPr>
          <a:xfrm>
            <a:off x="364109" y="362638"/>
            <a:ext cx="11462131" cy="869909"/>
          </a:xfrm>
        </p:spPr>
        <p:txBody>
          <a:bodyPr>
            <a:noAutofit/>
          </a:bodyPr>
          <a:lstStyle>
            <a:lvl1pPr>
              <a:defRPr/>
            </a:lvl1pPr>
          </a:lstStyle>
          <a:p>
            <a:r>
              <a:rPr lang="en-US" dirty="0"/>
              <a:t>TITLE – AVENIR BOLD, 28 PT, dark blue font, ALL CAPS</a:t>
            </a:r>
          </a:p>
        </p:txBody>
      </p:sp>
      <p:sp>
        <p:nvSpPr>
          <p:cNvPr id="5" name="Slide Number Placeholder 5">
            <a:extLst>
              <a:ext uri="{FF2B5EF4-FFF2-40B4-BE49-F238E27FC236}">
                <a16:creationId xmlns:a16="http://schemas.microsoft.com/office/drawing/2014/main" id="{76ABCE90-0749-F24F-A50C-B7568C4A1EC2}"/>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6" name="Footer Placeholder 4">
            <a:extLst>
              <a:ext uri="{FF2B5EF4-FFF2-40B4-BE49-F238E27FC236}">
                <a16:creationId xmlns:a16="http://schemas.microsoft.com/office/drawing/2014/main" id="{F1A18547-ED94-1540-A0C7-0D9D6117B35A}"/>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281643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pos="816" userDrawn="1">
          <p15:clr>
            <a:srgbClr val="FBAE40"/>
          </p15:clr>
        </p15:guide>
        <p15:guide id="4" pos="7464">
          <p15:clr>
            <a:srgbClr val="FBAE40"/>
          </p15:clr>
        </p15:guide>
        <p15:guide id="5" orient="horz" pos="408">
          <p15:clr>
            <a:srgbClr val="FBAE40"/>
          </p15:clr>
        </p15:guide>
        <p15:guide id="6" orient="horz" pos="422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9F13AB3-EAF1-0345-B81F-C2129EDDE517}"/>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6" name="Footer Placeholder 4">
            <a:extLst>
              <a:ext uri="{FF2B5EF4-FFF2-40B4-BE49-F238E27FC236}">
                <a16:creationId xmlns:a16="http://schemas.microsoft.com/office/drawing/2014/main" id="{75D2727C-19AA-AF45-A10B-B1401CE58AA5}"/>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a:t>Footer</a:t>
            </a:r>
            <a:endParaRPr lang="en-US" dirty="0"/>
          </a:p>
        </p:txBody>
      </p:sp>
    </p:spTree>
    <p:extLst>
      <p:ext uri="{BB962C8B-B14F-4D97-AF65-F5344CB8AC3E}">
        <p14:creationId xmlns:p14="http://schemas.microsoft.com/office/powerpoint/2010/main" val="27397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pos="816" userDrawn="1">
          <p15:clr>
            <a:srgbClr val="FBAE40"/>
          </p15:clr>
        </p15:guide>
        <p15:guide id="4" pos="7464">
          <p15:clr>
            <a:srgbClr val="FBAE40"/>
          </p15:clr>
        </p15:guide>
        <p15:guide id="5" orient="horz" pos="422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D8776A-E0D2-5E4B-B55C-88B3E68F9F35}"/>
              </a:ext>
            </a:extLst>
          </p:cNvPr>
          <p:cNvSpPr/>
          <p:nvPr userDrawn="1"/>
        </p:nvSpPr>
        <p:spPr>
          <a:xfrm>
            <a:off x="810733" y="1497558"/>
            <a:ext cx="5180664"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1DF54ABF-693F-7C4E-83DF-6C7B25899E6F}"/>
              </a:ext>
            </a:extLst>
          </p:cNvPr>
          <p:cNvCxnSpPr/>
          <p:nvPr userDrawn="1"/>
        </p:nvCxnSpPr>
        <p:spPr>
          <a:xfrm>
            <a:off x="1116782" y="2414588"/>
            <a:ext cx="456856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01EC2B-855D-A646-89A7-CF14CA451608}"/>
              </a:ext>
            </a:extLst>
          </p:cNvPr>
          <p:cNvCxnSpPr>
            <a:cxnSpLocks/>
          </p:cNvCxnSpPr>
          <p:nvPr userDrawn="1"/>
        </p:nvCxnSpPr>
        <p:spPr>
          <a:xfrm>
            <a:off x="6510528" y="2414588"/>
            <a:ext cx="4635714"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24">
            <a:extLst>
              <a:ext uri="{FF2B5EF4-FFF2-40B4-BE49-F238E27FC236}">
                <a16:creationId xmlns:a16="http://schemas.microsoft.com/office/drawing/2014/main" id="{77A6983E-E25D-2044-AF7E-7ACDB54686D8}"/>
              </a:ext>
            </a:extLst>
          </p:cNvPr>
          <p:cNvSpPr>
            <a:spLocks noGrp="1"/>
          </p:cNvSpPr>
          <p:nvPr>
            <p:ph type="body" sz="quarter" idx="16" hasCustomPrompt="1"/>
          </p:nvPr>
        </p:nvSpPr>
        <p:spPr>
          <a:xfrm>
            <a:off x="1016102" y="1695697"/>
            <a:ext cx="4769926" cy="608932"/>
          </a:xfrm>
        </p:spPr>
        <p:txBody>
          <a:bodyPr>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r>
              <a:rPr lang="en-US" dirty="0"/>
              <a:t>AVENIR BOLD, 18 PT, ORANGE FONT,  </a:t>
            </a:r>
            <a:br>
              <a:rPr lang="en-US" dirty="0"/>
            </a:br>
            <a:r>
              <a:rPr lang="en-US" dirty="0"/>
              <a:t>ALL CAPS</a:t>
            </a:r>
          </a:p>
        </p:txBody>
      </p:sp>
      <p:sp>
        <p:nvSpPr>
          <p:cNvPr id="4" name="Text Placeholder 3">
            <a:extLst>
              <a:ext uri="{FF2B5EF4-FFF2-40B4-BE49-F238E27FC236}">
                <a16:creationId xmlns:a16="http://schemas.microsoft.com/office/drawing/2014/main" id="{BC44D2D5-08C8-CF49-93E2-9EEAE8D4E2F3}"/>
              </a:ext>
            </a:extLst>
          </p:cNvPr>
          <p:cNvSpPr>
            <a:spLocks noGrp="1"/>
          </p:cNvSpPr>
          <p:nvPr>
            <p:ph type="body" sz="quarter" idx="19" hasCustomPrompt="1"/>
          </p:nvPr>
        </p:nvSpPr>
        <p:spPr>
          <a:xfrm>
            <a:off x="1016102" y="2679700"/>
            <a:ext cx="4769926" cy="2998788"/>
          </a:xfrm>
        </p:spPr>
        <p:txBody>
          <a:bodyPr/>
          <a:lstStyle>
            <a:lvl1pPr marL="228600" marR="0" indent="-228600" algn="l" defTabSz="914400" rtl="0" eaLnBrk="1" fontAlgn="auto" latinLnBrk="0" hangingPunct="1">
              <a:lnSpc>
                <a:spcPct val="100000"/>
              </a:lnSpc>
              <a:spcBef>
                <a:spcPts val="0"/>
              </a:spcBef>
              <a:spcAft>
                <a:spcPts val="600"/>
              </a:spcAft>
              <a:buClr>
                <a:srgbClr val="E87722"/>
              </a:buClr>
              <a:buSzTx/>
              <a:buFont typeface="Wingdings" pitchFamily="2" charset="2"/>
              <a:buChar char="§"/>
              <a:tabLst>
                <a:tab pos="222250" algn="l"/>
              </a:tabLst>
              <a:defRPr sz="1600"/>
            </a:lvl1pPr>
            <a:lvl2pPr>
              <a:buClr>
                <a:srgbClr val="0C2340"/>
              </a:buClr>
              <a:defRPr sz="1400"/>
            </a:lvl2pPr>
            <a:lvl3pPr>
              <a:buClr>
                <a:srgbClr val="0C2340"/>
              </a:buClr>
              <a:defRPr sz="1200">
                <a:solidFill>
                  <a:srgbClr val="63656A"/>
                </a:solidFill>
              </a:defRPr>
            </a:lvl3pPr>
          </a:lstStyle>
          <a:p>
            <a:r>
              <a:rPr lang="en-US" sz="1600" dirty="0"/>
              <a:t>Content – Avenir, 16 </a:t>
            </a:r>
            <a:r>
              <a:rPr lang="en-US" sz="1600" dirty="0" err="1"/>
              <a:t>pt</a:t>
            </a:r>
            <a:r>
              <a:rPr lang="en-US" sz="1600" dirty="0"/>
              <a:t>, gray </a:t>
            </a:r>
            <a:r>
              <a:rPr lang="en-US" dirty="0"/>
              <a:t>f</a:t>
            </a:r>
            <a:r>
              <a:rPr lang="en-US" sz="1600" dirty="0"/>
              <a:t>ont, sentence </a:t>
            </a:r>
            <a:r>
              <a:rPr lang="en-US" dirty="0"/>
              <a:t>c</a:t>
            </a:r>
            <a:r>
              <a:rPr lang="en-US" sz="1600" dirty="0"/>
              <a:t>ase, which is </a:t>
            </a:r>
            <a:r>
              <a:rPr lang="en-US" dirty="0"/>
              <a:t>capitalizing only the first letter of the first word and proper nouns and names/titles.</a:t>
            </a:r>
          </a:p>
          <a:p>
            <a:r>
              <a:rPr lang="en-US" dirty="0"/>
              <a:t>If the title or text placeholders need alignment, go to the Home tab, click Reset in the Slides toolbar to realign.</a:t>
            </a:r>
          </a:p>
          <a:p>
            <a:pPr lvl="1"/>
            <a:r>
              <a:rPr lang="en-US" dirty="0"/>
              <a:t>Second level</a:t>
            </a:r>
          </a:p>
          <a:p>
            <a:pPr lvl="2"/>
            <a:r>
              <a:rPr lang="en-US" dirty="0"/>
              <a:t>Third level</a:t>
            </a:r>
          </a:p>
        </p:txBody>
      </p:sp>
      <p:sp>
        <p:nvSpPr>
          <p:cNvPr id="13" name="Rectangle 12">
            <a:extLst>
              <a:ext uri="{FF2B5EF4-FFF2-40B4-BE49-F238E27FC236}">
                <a16:creationId xmlns:a16="http://schemas.microsoft.com/office/drawing/2014/main" id="{78F3F446-A21C-5447-B594-206B02D160DD}"/>
              </a:ext>
            </a:extLst>
          </p:cNvPr>
          <p:cNvSpPr/>
          <p:nvPr userDrawn="1"/>
        </p:nvSpPr>
        <p:spPr>
          <a:xfrm>
            <a:off x="6211236" y="1485900"/>
            <a:ext cx="5180664"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681BDDA7-41F6-9749-B8E9-F74653F151B6}"/>
              </a:ext>
            </a:extLst>
          </p:cNvPr>
          <p:cNvCxnSpPr/>
          <p:nvPr userDrawn="1"/>
        </p:nvCxnSpPr>
        <p:spPr>
          <a:xfrm>
            <a:off x="6517285" y="2402930"/>
            <a:ext cx="456856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B1F38381-8A43-DE46-9444-5F9332467A0A}"/>
              </a:ext>
            </a:extLst>
          </p:cNvPr>
          <p:cNvSpPr>
            <a:spLocks noGrp="1"/>
          </p:cNvSpPr>
          <p:nvPr>
            <p:ph type="body" sz="quarter" idx="22" hasCustomPrompt="1"/>
          </p:nvPr>
        </p:nvSpPr>
        <p:spPr>
          <a:xfrm>
            <a:off x="6416605" y="1684039"/>
            <a:ext cx="4769926" cy="608932"/>
          </a:xfrm>
        </p:spPr>
        <p:txBody>
          <a:bodyPr>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r>
              <a:rPr lang="en-US" dirty="0"/>
              <a:t>AVENIR BOLD, 18 PT, ORANGE FONT,  </a:t>
            </a:r>
            <a:br>
              <a:rPr lang="en-US" dirty="0"/>
            </a:br>
            <a:r>
              <a:rPr lang="en-US" dirty="0"/>
              <a:t>ALL CAPS</a:t>
            </a:r>
          </a:p>
        </p:txBody>
      </p:sp>
      <p:sp>
        <p:nvSpPr>
          <p:cNvPr id="21" name="Text Placeholder 3">
            <a:extLst>
              <a:ext uri="{FF2B5EF4-FFF2-40B4-BE49-F238E27FC236}">
                <a16:creationId xmlns:a16="http://schemas.microsoft.com/office/drawing/2014/main" id="{7CF655EF-7E0C-C54C-A06C-DEE798FBA4CD}"/>
              </a:ext>
            </a:extLst>
          </p:cNvPr>
          <p:cNvSpPr>
            <a:spLocks noGrp="1"/>
          </p:cNvSpPr>
          <p:nvPr>
            <p:ph type="body" sz="quarter" idx="23" hasCustomPrompt="1"/>
          </p:nvPr>
        </p:nvSpPr>
        <p:spPr>
          <a:xfrm>
            <a:off x="6416605" y="2668042"/>
            <a:ext cx="4769926" cy="2998788"/>
          </a:xfrm>
        </p:spPr>
        <p:txBody>
          <a:bodyPr/>
          <a:lstStyle>
            <a:lvl1pPr marL="228600" marR="0" indent="-228600" algn="l" defTabSz="914400" rtl="0" eaLnBrk="1" fontAlgn="auto" latinLnBrk="0" hangingPunct="1">
              <a:lnSpc>
                <a:spcPct val="100000"/>
              </a:lnSpc>
              <a:spcBef>
                <a:spcPts val="0"/>
              </a:spcBef>
              <a:spcAft>
                <a:spcPts val="600"/>
              </a:spcAft>
              <a:buClr>
                <a:srgbClr val="E87722"/>
              </a:buClr>
              <a:buSzTx/>
              <a:buFont typeface="Wingdings" pitchFamily="2" charset="2"/>
              <a:buChar char="§"/>
              <a:tabLst>
                <a:tab pos="222250" algn="l"/>
              </a:tabLst>
              <a:defRPr sz="1600"/>
            </a:lvl1pPr>
            <a:lvl2pPr>
              <a:buClr>
                <a:srgbClr val="0C2340"/>
              </a:buClr>
              <a:defRPr sz="1400"/>
            </a:lvl2pPr>
            <a:lvl3pPr>
              <a:buClr>
                <a:srgbClr val="0C2340"/>
              </a:buClr>
              <a:defRPr sz="1200">
                <a:solidFill>
                  <a:srgbClr val="63656A"/>
                </a:solidFill>
              </a:defRPr>
            </a:lvl3pPr>
          </a:lstStyle>
          <a:p>
            <a:r>
              <a:rPr lang="en-US" sz="1600" dirty="0"/>
              <a:t>Content – Avenir, 16 </a:t>
            </a:r>
            <a:r>
              <a:rPr lang="en-US" sz="1600" dirty="0" err="1"/>
              <a:t>pt</a:t>
            </a:r>
            <a:r>
              <a:rPr lang="en-US" sz="1600" dirty="0"/>
              <a:t>, gray </a:t>
            </a:r>
            <a:r>
              <a:rPr lang="en-US" dirty="0"/>
              <a:t>f</a:t>
            </a:r>
            <a:r>
              <a:rPr lang="en-US" sz="1600" dirty="0"/>
              <a:t>ont, sentence </a:t>
            </a:r>
            <a:r>
              <a:rPr lang="en-US" dirty="0"/>
              <a:t>c</a:t>
            </a:r>
            <a:r>
              <a:rPr lang="en-US" sz="1600" dirty="0"/>
              <a:t>ase, which is </a:t>
            </a:r>
            <a:r>
              <a:rPr lang="en-US" dirty="0"/>
              <a:t>capitalizing only the first letter of the first word and proper nouns and names/titles.</a:t>
            </a:r>
          </a:p>
          <a:p>
            <a:r>
              <a:rPr lang="en-US" dirty="0"/>
              <a:t>If the title or text placeholders need alignment, go to the Home tab, click Reset in the Slides toolbar to realign.</a:t>
            </a:r>
          </a:p>
          <a:p>
            <a:pPr lvl="1"/>
            <a:r>
              <a:rPr lang="en-US" dirty="0"/>
              <a:t>Second level</a:t>
            </a:r>
          </a:p>
          <a:p>
            <a:pPr lvl="2"/>
            <a:r>
              <a:rPr lang="en-US" dirty="0"/>
              <a:t>Third level</a:t>
            </a:r>
          </a:p>
        </p:txBody>
      </p:sp>
      <p:sp>
        <p:nvSpPr>
          <p:cNvPr id="19" name="Slide Number Placeholder 5">
            <a:extLst>
              <a:ext uri="{FF2B5EF4-FFF2-40B4-BE49-F238E27FC236}">
                <a16:creationId xmlns:a16="http://schemas.microsoft.com/office/drawing/2014/main" id="{1FFEE202-3215-CD4E-90B6-134A42DD60FB}"/>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20" name="Footer Placeholder 4">
            <a:extLst>
              <a:ext uri="{FF2B5EF4-FFF2-40B4-BE49-F238E27FC236}">
                <a16:creationId xmlns:a16="http://schemas.microsoft.com/office/drawing/2014/main" id="{09518584-22EB-0849-B9E3-9DFA11585DA7}"/>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
        <p:nvSpPr>
          <p:cNvPr id="22" name="Title 3">
            <a:extLst>
              <a:ext uri="{FF2B5EF4-FFF2-40B4-BE49-F238E27FC236}">
                <a16:creationId xmlns:a16="http://schemas.microsoft.com/office/drawing/2014/main" id="{42F743B4-A1DF-9040-8CBF-663498E3BD27}"/>
              </a:ext>
            </a:extLst>
          </p:cNvPr>
          <p:cNvSpPr>
            <a:spLocks noGrp="1"/>
          </p:cNvSpPr>
          <p:nvPr>
            <p:ph type="title" hasCustomPrompt="1"/>
          </p:nvPr>
        </p:nvSpPr>
        <p:spPr>
          <a:xfrm>
            <a:off x="364110" y="362638"/>
            <a:ext cx="11439114" cy="869909"/>
          </a:xfrm>
        </p:spPr>
        <p:txBody>
          <a:bodyPr>
            <a:noAutofit/>
          </a:bodyPr>
          <a:lstStyle>
            <a:lvl1pPr>
              <a:defRPr/>
            </a:lvl1pPr>
          </a:lstStyle>
          <a:p>
            <a:r>
              <a:rPr lang="en-US" dirty="0"/>
              <a:t>TITLE – AVENIR BOLD, 28 PT, dark blue font, ALL CAPS</a:t>
            </a:r>
          </a:p>
        </p:txBody>
      </p:sp>
    </p:spTree>
    <p:extLst>
      <p:ext uri="{BB962C8B-B14F-4D97-AF65-F5344CB8AC3E}">
        <p14:creationId xmlns:p14="http://schemas.microsoft.com/office/powerpoint/2010/main" val="99432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
          <p15:clr>
            <a:srgbClr val="FBAE40"/>
          </p15:clr>
        </p15:guide>
        <p15:guide id="2" pos="3912">
          <p15:clr>
            <a:srgbClr val="FBAE40"/>
          </p15:clr>
        </p15:guide>
        <p15:guide id="3" pos="816" userDrawn="1">
          <p15:clr>
            <a:srgbClr val="FBAE40"/>
          </p15:clr>
        </p15:guide>
        <p15:guide id="4" pos="216">
          <p15:clr>
            <a:srgbClr val="FBAE40"/>
          </p15:clr>
        </p15:guide>
        <p15:guide id="5" pos="7464">
          <p15:clr>
            <a:srgbClr val="FBAE40"/>
          </p15:clr>
        </p15:guide>
        <p15:guide id="6" pos="7176">
          <p15:clr>
            <a:srgbClr val="FBAE40"/>
          </p15:clr>
        </p15:guide>
        <p15:guide id="7" orient="horz" pos="3888">
          <p15:clr>
            <a:srgbClr val="FBAE40"/>
          </p15:clr>
        </p15:guide>
        <p15:guide id="8" pos="3768">
          <p15:clr>
            <a:srgbClr val="FBAE40"/>
          </p15:clr>
        </p15:guide>
        <p15:guide id="9" orient="horz" pos="936">
          <p15:clr>
            <a:srgbClr val="FBAE40"/>
          </p15:clr>
        </p15:guide>
        <p15:guide id="10" orient="horz" pos="1224">
          <p15:clr>
            <a:srgbClr val="FBAE40"/>
          </p15:clr>
        </p15:guide>
        <p15:guide id="11" orient="horz" pos="4224">
          <p15:clr>
            <a:srgbClr val="FBAE40"/>
          </p15:clr>
        </p15:guide>
        <p15:guide id="12" orient="horz" pos="367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EDDA56-5B0C-9841-BBC5-C0B0741FC492}"/>
              </a:ext>
            </a:extLst>
          </p:cNvPr>
          <p:cNvSpPr/>
          <p:nvPr userDrawn="1"/>
        </p:nvSpPr>
        <p:spPr>
          <a:xfrm>
            <a:off x="4262564" y="1497558"/>
            <a:ext cx="3656302"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7EB100-BF2D-3242-A980-D80B0036E6F9}"/>
              </a:ext>
            </a:extLst>
          </p:cNvPr>
          <p:cNvSpPr/>
          <p:nvPr userDrawn="1"/>
        </p:nvSpPr>
        <p:spPr>
          <a:xfrm>
            <a:off x="364954" y="1497558"/>
            <a:ext cx="3656302"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ectangle 7">
            <a:extLst>
              <a:ext uri="{FF2B5EF4-FFF2-40B4-BE49-F238E27FC236}">
                <a16:creationId xmlns:a16="http://schemas.microsoft.com/office/drawing/2014/main" id="{A63E8BFC-83DE-CC4C-B12E-D8DE8AB62EC4}"/>
              </a:ext>
            </a:extLst>
          </p:cNvPr>
          <p:cNvSpPr/>
          <p:nvPr userDrawn="1"/>
        </p:nvSpPr>
        <p:spPr>
          <a:xfrm>
            <a:off x="8195686" y="1497558"/>
            <a:ext cx="3656302" cy="4342369"/>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1B88F7DA-5EFF-EC4B-AC04-75349EDC19AE}"/>
              </a:ext>
            </a:extLst>
          </p:cNvPr>
          <p:cNvCxnSpPr>
            <a:cxnSpLocks/>
          </p:cNvCxnSpPr>
          <p:nvPr userDrawn="1"/>
        </p:nvCxnSpPr>
        <p:spPr>
          <a:xfrm>
            <a:off x="563536" y="2414588"/>
            <a:ext cx="325913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CF016B-5204-1946-9848-A1DEE6B21753}"/>
              </a:ext>
            </a:extLst>
          </p:cNvPr>
          <p:cNvCxnSpPr>
            <a:cxnSpLocks/>
          </p:cNvCxnSpPr>
          <p:nvPr userDrawn="1"/>
        </p:nvCxnSpPr>
        <p:spPr>
          <a:xfrm>
            <a:off x="4461146" y="2414588"/>
            <a:ext cx="325913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8F60116-CBDD-F045-ABB6-5F59B618FB48}"/>
              </a:ext>
            </a:extLst>
          </p:cNvPr>
          <p:cNvCxnSpPr>
            <a:cxnSpLocks/>
          </p:cNvCxnSpPr>
          <p:nvPr userDrawn="1"/>
        </p:nvCxnSpPr>
        <p:spPr>
          <a:xfrm>
            <a:off x="8394268" y="2414588"/>
            <a:ext cx="325913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4">
            <a:extLst>
              <a:ext uri="{FF2B5EF4-FFF2-40B4-BE49-F238E27FC236}">
                <a16:creationId xmlns:a16="http://schemas.microsoft.com/office/drawing/2014/main" id="{6F0BD7A7-2EDD-1349-B00E-BCFD771E6EE0}"/>
              </a:ext>
            </a:extLst>
          </p:cNvPr>
          <p:cNvSpPr>
            <a:spLocks noGrp="1"/>
          </p:cNvSpPr>
          <p:nvPr>
            <p:ph type="body" sz="quarter" idx="16" hasCustomPrompt="1"/>
          </p:nvPr>
        </p:nvSpPr>
        <p:spPr>
          <a:xfrm>
            <a:off x="471272" y="1695697"/>
            <a:ext cx="3549984" cy="608932"/>
          </a:xfrm>
        </p:spPr>
        <p:txBody>
          <a:bodyPr>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TITLE – AVENIR bold, 18 </a:t>
            </a:r>
            <a:r>
              <a:rPr lang="en-US" dirty="0" err="1"/>
              <a:t>pt</a:t>
            </a:r>
            <a:r>
              <a:rPr lang="en-US" dirty="0"/>
              <a:t>, ORANGE font, all caps</a:t>
            </a:r>
          </a:p>
        </p:txBody>
      </p:sp>
      <p:sp>
        <p:nvSpPr>
          <p:cNvPr id="29" name="Text Placeholder 24">
            <a:extLst>
              <a:ext uri="{FF2B5EF4-FFF2-40B4-BE49-F238E27FC236}">
                <a16:creationId xmlns:a16="http://schemas.microsoft.com/office/drawing/2014/main" id="{C1BCA19B-848C-7141-ACC8-695E44203BBD}"/>
              </a:ext>
            </a:extLst>
          </p:cNvPr>
          <p:cNvSpPr>
            <a:spLocks noGrp="1"/>
          </p:cNvSpPr>
          <p:nvPr>
            <p:ph type="body" sz="quarter" idx="17" hasCustomPrompt="1"/>
          </p:nvPr>
        </p:nvSpPr>
        <p:spPr>
          <a:xfrm>
            <a:off x="4399364" y="1695697"/>
            <a:ext cx="3519502" cy="608932"/>
          </a:xfrm>
        </p:spPr>
        <p:txBody>
          <a:bodyPr>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TITLE – AVENIR bold, 18 </a:t>
            </a:r>
            <a:r>
              <a:rPr lang="en-US" dirty="0" err="1"/>
              <a:t>pt</a:t>
            </a:r>
            <a:r>
              <a:rPr lang="en-US" dirty="0"/>
              <a:t>, ORANGE font, all caps</a:t>
            </a:r>
          </a:p>
        </p:txBody>
      </p:sp>
      <p:sp>
        <p:nvSpPr>
          <p:cNvPr id="30" name="Text Placeholder 24">
            <a:extLst>
              <a:ext uri="{FF2B5EF4-FFF2-40B4-BE49-F238E27FC236}">
                <a16:creationId xmlns:a16="http://schemas.microsoft.com/office/drawing/2014/main" id="{3123E1CE-2118-3440-BE56-F4969D496070}"/>
              </a:ext>
            </a:extLst>
          </p:cNvPr>
          <p:cNvSpPr>
            <a:spLocks noGrp="1"/>
          </p:cNvSpPr>
          <p:nvPr>
            <p:ph type="body" sz="quarter" idx="18" hasCustomPrompt="1"/>
          </p:nvPr>
        </p:nvSpPr>
        <p:spPr>
          <a:xfrm>
            <a:off x="8332486" y="1695697"/>
            <a:ext cx="3494560" cy="608932"/>
          </a:xfrm>
        </p:spPr>
        <p:txBody>
          <a:bodyPr>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TITLE – AVENIR bold, 18 </a:t>
            </a:r>
            <a:r>
              <a:rPr lang="en-US" dirty="0" err="1"/>
              <a:t>pt</a:t>
            </a:r>
            <a:r>
              <a:rPr lang="en-US" dirty="0"/>
              <a:t>, ORANGE font, all caps</a:t>
            </a:r>
          </a:p>
        </p:txBody>
      </p:sp>
      <p:sp>
        <p:nvSpPr>
          <p:cNvPr id="18" name="Text Placeholder 3">
            <a:extLst>
              <a:ext uri="{FF2B5EF4-FFF2-40B4-BE49-F238E27FC236}">
                <a16:creationId xmlns:a16="http://schemas.microsoft.com/office/drawing/2014/main" id="{0FC1CE68-9A3E-E34F-96D4-29F358465C8E}"/>
              </a:ext>
            </a:extLst>
          </p:cNvPr>
          <p:cNvSpPr>
            <a:spLocks noGrp="1"/>
          </p:cNvSpPr>
          <p:nvPr>
            <p:ph type="body" sz="quarter" idx="19" hasCustomPrompt="1"/>
          </p:nvPr>
        </p:nvSpPr>
        <p:spPr>
          <a:xfrm>
            <a:off x="471272" y="2679700"/>
            <a:ext cx="3351402" cy="2998788"/>
          </a:xfrm>
        </p:spPr>
        <p:txBody>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600"/>
            </a:lvl1pPr>
            <a:lvl2pPr>
              <a:spcAft>
                <a:spcPts val="600"/>
              </a:spcAft>
              <a:buClr>
                <a:srgbClr val="0C2340"/>
              </a:buClr>
              <a:defRPr sz="1400">
                <a:solidFill>
                  <a:srgbClr val="63656A"/>
                </a:solidFill>
              </a:defRPr>
            </a:lvl2pPr>
            <a:lvl3pPr>
              <a:spcAft>
                <a:spcPts val="600"/>
              </a:spcAft>
              <a:buClr>
                <a:srgbClr val="0C2340"/>
              </a:buClr>
              <a:defRPr sz="1200">
                <a:solidFill>
                  <a:srgbClr val="63656A"/>
                </a:solidFill>
              </a:defRPr>
            </a:lvl3pPr>
          </a:lstStyle>
          <a:p>
            <a:r>
              <a:rPr lang="en-US" dirty="0"/>
              <a:t>Content – Avenir, 16 </a:t>
            </a:r>
            <a:r>
              <a:rPr lang="en-US" dirty="0" err="1"/>
              <a:t>pt</a:t>
            </a:r>
            <a:r>
              <a:rPr lang="en-US" dirty="0"/>
              <a:t>, gray font, sentence case</a:t>
            </a:r>
          </a:p>
          <a:p>
            <a:r>
              <a:rPr lang="en-US" dirty="0"/>
              <a:t>Content </a:t>
            </a:r>
          </a:p>
          <a:p>
            <a:pPr lvl="1"/>
            <a:r>
              <a:rPr lang="en-US" dirty="0"/>
              <a:t>Second level</a:t>
            </a:r>
          </a:p>
          <a:p>
            <a:pPr lvl="2"/>
            <a:r>
              <a:rPr lang="en-US" dirty="0"/>
              <a:t>Third level</a:t>
            </a:r>
          </a:p>
        </p:txBody>
      </p:sp>
      <p:sp>
        <p:nvSpPr>
          <p:cNvPr id="21" name="Text Placeholder 3">
            <a:extLst>
              <a:ext uri="{FF2B5EF4-FFF2-40B4-BE49-F238E27FC236}">
                <a16:creationId xmlns:a16="http://schemas.microsoft.com/office/drawing/2014/main" id="{3A141CB7-F70D-9043-952A-EF5B84C5B578}"/>
              </a:ext>
            </a:extLst>
          </p:cNvPr>
          <p:cNvSpPr>
            <a:spLocks noGrp="1"/>
          </p:cNvSpPr>
          <p:nvPr>
            <p:ph type="body" sz="quarter" idx="25" hasCustomPrompt="1"/>
          </p:nvPr>
        </p:nvSpPr>
        <p:spPr>
          <a:xfrm>
            <a:off x="4415014" y="2627864"/>
            <a:ext cx="3351402" cy="2998788"/>
          </a:xfrm>
        </p:spPr>
        <p:txBody>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600"/>
            </a:lvl1pPr>
            <a:lvl2pPr>
              <a:spcAft>
                <a:spcPts val="600"/>
              </a:spcAft>
              <a:buClr>
                <a:srgbClr val="0C2340"/>
              </a:buClr>
              <a:defRPr sz="1400">
                <a:solidFill>
                  <a:srgbClr val="63656A"/>
                </a:solidFill>
              </a:defRPr>
            </a:lvl2pPr>
            <a:lvl3pPr>
              <a:spcAft>
                <a:spcPts val="600"/>
              </a:spcAft>
              <a:buClr>
                <a:srgbClr val="0C2340"/>
              </a:buClr>
              <a:defRPr sz="1200">
                <a:solidFill>
                  <a:srgbClr val="63656A"/>
                </a:solidFill>
              </a:defRPr>
            </a:lvl3pPr>
          </a:lstStyle>
          <a:p>
            <a:r>
              <a:rPr lang="en-US" dirty="0"/>
              <a:t>Content – Avenir, 16 </a:t>
            </a:r>
            <a:r>
              <a:rPr lang="en-US" dirty="0" err="1"/>
              <a:t>pt</a:t>
            </a:r>
            <a:r>
              <a:rPr lang="en-US" dirty="0"/>
              <a:t>, gray font, sentence case</a:t>
            </a:r>
          </a:p>
          <a:p>
            <a:r>
              <a:rPr lang="en-US" dirty="0"/>
              <a:t>Content </a:t>
            </a:r>
          </a:p>
          <a:p>
            <a:pPr lvl="1"/>
            <a:r>
              <a:rPr lang="en-US" dirty="0"/>
              <a:t>Second level</a:t>
            </a:r>
          </a:p>
          <a:p>
            <a:pPr lvl="2"/>
            <a:r>
              <a:rPr lang="en-US" dirty="0"/>
              <a:t>Third level</a:t>
            </a:r>
          </a:p>
        </p:txBody>
      </p:sp>
      <p:sp>
        <p:nvSpPr>
          <p:cNvPr id="23" name="Text Placeholder 3">
            <a:extLst>
              <a:ext uri="{FF2B5EF4-FFF2-40B4-BE49-F238E27FC236}">
                <a16:creationId xmlns:a16="http://schemas.microsoft.com/office/drawing/2014/main" id="{EE08D536-7D0B-4741-8CDE-468E978246C5}"/>
              </a:ext>
            </a:extLst>
          </p:cNvPr>
          <p:cNvSpPr>
            <a:spLocks noGrp="1"/>
          </p:cNvSpPr>
          <p:nvPr>
            <p:ph type="body" sz="quarter" idx="26" hasCustomPrompt="1"/>
          </p:nvPr>
        </p:nvSpPr>
        <p:spPr>
          <a:xfrm>
            <a:off x="8348136" y="2567353"/>
            <a:ext cx="3351402" cy="2998788"/>
          </a:xfrm>
        </p:spPr>
        <p:txBody>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600"/>
            </a:lvl1pPr>
            <a:lvl2pPr>
              <a:spcAft>
                <a:spcPts val="600"/>
              </a:spcAft>
              <a:buClr>
                <a:srgbClr val="0C2340"/>
              </a:buClr>
              <a:defRPr sz="1400">
                <a:solidFill>
                  <a:srgbClr val="63656A"/>
                </a:solidFill>
              </a:defRPr>
            </a:lvl2pPr>
            <a:lvl3pPr>
              <a:spcAft>
                <a:spcPts val="600"/>
              </a:spcAft>
              <a:buClr>
                <a:srgbClr val="0C2340"/>
              </a:buClr>
              <a:defRPr sz="1200">
                <a:solidFill>
                  <a:srgbClr val="63656A"/>
                </a:solidFill>
              </a:defRPr>
            </a:lvl3pPr>
          </a:lstStyle>
          <a:p>
            <a:r>
              <a:rPr lang="en-US" dirty="0"/>
              <a:t>Content – Avenir, 16 </a:t>
            </a:r>
            <a:r>
              <a:rPr lang="en-US" dirty="0" err="1"/>
              <a:t>pt</a:t>
            </a:r>
            <a:r>
              <a:rPr lang="en-US" dirty="0"/>
              <a:t>, gray font, sentence case</a:t>
            </a:r>
          </a:p>
          <a:p>
            <a:r>
              <a:rPr lang="en-US" dirty="0"/>
              <a:t>Content </a:t>
            </a:r>
          </a:p>
          <a:p>
            <a:pPr lvl="1"/>
            <a:r>
              <a:rPr lang="en-US" dirty="0"/>
              <a:t>Second level</a:t>
            </a:r>
          </a:p>
          <a:p>
            <a:pPr lvl="2"/>
            <a:r>
              <a:rPr lang="en-US" dirty="0"/>
              <a:t>Third level</a:t>
            </a:r>
          </a:p>
        </p:txBody>
      </p:sp>
      <p:sp>
        <p:nvSpPr>
          <p:cNvPr id="19" name="Title 3">
            <a:extLst>
              <a:ext uri="{FF2B5EF4-FFF2-40B4-BE49-F238E27FC236}">
                <a16:creationId xmlns:a16="http://schemas.microsoft.com/office/drawing/2014/main" id="{7F9BEED5-EFF9-9842-A7A2-612AF21DE1F8}"/>
              </a:ext>
            </a:extLst>
          </p:cNvPr>
          <p:cNvSpPr>
            <a:spLocks noGrp="1"/>
          </p:cNvSpPr>
          <p:nvPr>
            <p:ph type="title" hasCustomPrompt="1"/>
          </p:nvPr>
        </p:nvSpPr>
        <p:spPr>
          <a:xfrm>
            <a:off x="364110" y="362638"/>
            <a:ext cx="11439114" cy="869909"/>
          </a:xfrm>
        </p:spPr>
        <p:txBody>
          <a:bodyPr>
            <a:noAutofit/>
          </a:bodyPr>
          <a:lstStyle>
            <a:lvl1pPr>
              <a:defRPr/>
            </a:lvl1pPr>
          </a:lstStyle>
          <a:p>
            <a:r>
              <a:rPr lang="en-US" dirty="0"/>
              <a:t>TITLE – AVENIR BOLD, 28 PT, dark blue font, ALL CAPS</a:t>
            </a:r>
          </a:p>
        </p:txBody>
      </p:sp>
      <p:sp>
        <p:nvSpPr>
          <p:cNvPr id="22" name="Slide Number Placeholder 5">
            <a:extLst>
              <a:ext uri="{FF2B5EF4-FFF2-40B4-BE49-F238E27FC236}">
                <a16:creationId xmlns:a16="http://schemas.microsoft.com/office/drawing/2014/main" id="{1B480BD6-B5B2-444D-AB77-844E6FD4B7E8}"/>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24" name="Footer Placeholder 4">
            <a:extLst>
              <a:ext uri="{FF2B5EF4-FFF2-40B4-BE49-F238E27FC236}">
                <a16:creationId xmlns:a16="http://schemas.microsoft.com/office/drawing/2014/main" id="{F83C2F21-9649-9042-9359-6EA03353BC6A}"/>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181064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672">
          <p15:clr>
            <a:srgbClr val="FBAE40"/>
          </p15:clr>
        </p15:guide>
        <p15:guide id="2" pos="2520">
          <p15:clr>
            <a:srgbClr val="FBAE40"/>
          </p15:clr>
        </p15:guide>
        <p15:guide id="3" pos="816" userDrawn="1">
          <p15:clr>
            <a:srgbClr val="FBAE40"/>
          </p15:clr>
        </p15:guide>
        <p15:guide id="4" pos="7464">
          <p15:clr>
            <a:srgbClr val="FBAE40"/>
          </p15:clr>
        </p15:guide>
        <p15:guide id="5" orient="horz" pos="408">
          <p15:clr>
            <a:srgbClr val="FBAE40"/>
          </p15:clr>
        </p15:guide>
        <p15:guide id="6" orient="horz" pos="936">
          <p15:clr>
            <a:srgbClr val="FBAE40"/>
          </p15:clr>
        </p15:guide>
        <p15:guide id="7" pos="2688">
          <p15:clr>
            <a:srgbClr val="FBAE40"/>
          </p15:clr>
        </p15:guide>
        <p15:guide id="8" pos="4992">
          <p15:clr>
            <a:srgbClr val="FBAE40"/>
          </p15:clr>
        </p15:guide>
        <p15:guide id="9" pos="5160">
          <p15:clr>
            <a:srgbClr val="FBAE40"/>
          </p15:clr>
        </p15:guide>
        <p15:guide id="10" orient="horz" pos="105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fographics 0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D112A5-8AC6-274C-85AD-2B7D1DFEAAFB}"/>
              </a:ext>
            </a:extLst>
          </p:cNvPr>
          <p:cNvSpPr/>
          <p:nvPr userDrawn="1"/>
        </p:nvSpPr>
        <p:spPr>
          <a:xfrm>
            <a:off x="6072958" y="0"/>
            <a:ext cx="6124237" cy="2588821"/>
          </a:xfrm>
          <a:prstGeom prst="rect">
            <a:avLst/>
          </a:prstGeom>
          <a:gradFill>
            <a:gsLst>
              <a:gs pos="24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2508C7F-DE7B-FC49-B9D3-2979EDF55648}"/>
              </a:ext>
            </a:extLst>
          </p:cNvPr>
          <p:cNvSpPr/>
          <p:nvPr userDrawn="1"/>
        </p:nvSpPr>
        <p:spPr>
          <a:xfrm>
            <a:off x="342901" y="1026059"/>
            <a:ext cx="5334000" cy="1639757"/>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3E1C038-4A9B-C247-BD4D-A69976D2CA22}"/>
              </a:ext>
            </a:extLst>
          </p:cNvPr>
          <p:cNvSpPr/>
          <p:nvPr userDrawn="1"/>
        </p:nvSpPr>
        <p:spPr>
          <a:xfrm>
            <a:off x="340605" y="2781603"/>
            <a:ext cx="5336296" cy="1529142"/>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701319D-86C5-6C42-B218-AC7F6CEE6447}"/>
              </a:ext>
            </a:extLst>
          </p:cNvPr>
          <p:cNvSpPr/>
          <p:nvPr userDrawn="1"/>
        </p:nvSpPr>
        <p:spPr>
          <a:xfrm>
            <a:off x="340605" y="4423214"/>
            <a:ext cx="5336296" cy="1758462"/>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Text Placeholder 24">
            <a:extLst>
              <a:ext uri="{FF2B5EF4-FFF2-40B4-BE49-F238E27FC236}">
                <a16:creationId xmlns:a16="http://schemas.microsoft.com/office/drawing/2014/main" id="{8913118A-B822-0F4C-B8CA-D5DB1A2AD075}"/>
              </a:ext>
            </a:extLst>
          </p:cNvPr>
          <p:cNvSpPr>
            <a:spLocks noGrp="1"/>
          </p:cNvSpPr>
          <p:nvPr>
            <p:ph type="body" sz="quarter" idx="16" hasCustomPrompt="1"/>
          </p:nvPr>
        </p:nvSpPr>
        <p:spPr>
          <a:xfrm>
            <a:off x="526920" y="1194243"/>
            <a:ext cx="4852962" cy="289154"/>
          </a:xfrm>
        </p:spPr>
        <p:txBody>
          <a:bodyPr lIns="0">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Avenir bold, 18 </a:t>
            </a:r>
            <a:r>
              <a:rPr lang="en-US" dirty="0" err="1"/>
              <a:t>pt</a:t>
            </a:r>
            <a:r>
              <a:rPr lang="en-US" dirty="0"/>
              <a:t>, ORANGE, all caps</a:t>
            </a:r>
          </a:p>
        </p:txBody>
      </p:sp>
      <p:sp>
        <p:nvSpPr>
          <p:cNvPr id="19" name="Text Placeholder 24">
            <a:extLst>
              <a:ext uri="{FF2B5EF4-FFF2-40B4-BE49-F238E27FC236}">
                <a16:creationId xmlns:a16="http://schemas.microsoft.com/office/drawing/2014/main" id="{39E27F5C-E46C-CA46-8FA5-E3F37023AAFA}"/>
              </a:ext>
            </a:extLst>
          </p:cNvPr>
          <p:cNvSpPr>
            <a:spLocks noGrp="1"/>
          </p:cNvSpPr>
          <p:nvPr>
            <p:ph type="body" sz="quarter" idx="18" hasCustomPrompt="1"/>
          </p:nvPr>
        </p:nvSpPr>
        <p:spPr>
          <a:xfrm>
            <a:off x="526919" y="2937952"/>
            <a:ext cx="4852962" cy="289154"/>
          </a:xfrm>
        </p:spPr>
        <p:txBody>
          <a:bodyPr lIns="0">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AVENIR bold, 18 </a:t>
            </a:r>
            <a:r>
              <a:rPr lang="en-US" dirty="0" err="1"/>
              <a:t>pt</a:t>
            </a:r>
            <a:r>
              <a:rPr lang="en-US" dirty="0"/>
              <a:t>, ORANGE, all caps</a:t>
            </a:r>
          </a:p>
        </p:txBody>
      </p:sp>
      <p:sp>
        <p:nvSpPr>
          <p:cNvPr id="21" name="Text Placeholder 24">
            <a:extLst>
              <a:ext uri="{FF2B5EF4-FFF2-40B4-BE49-F238E27FC236}">
                <a16:creationId xmlns:a16="http://schemas.microsoft.com/office/drawing/2014/main" id="{1BB5E753-B1BD-644A-BEA7-D1C057963347}"/>
              </a:ext>
            </a:extLst>
          </p:cNvPr>
          <p:cNvSpPr>
            <a:spLocks noGrp="1"/>
          </p:cNvSpPr>
          <p:nvPr>
            <p:ph type="body" sz="quarter" idx="20" hasCustomPrompt="1"/>
          </p:nvPr>
        </p:nvSpPr>
        <p:spPr>
          <a:xfrm>
            <a:off x="526919" y="4607495"/>
            <a:ext cx="4852962" cy="289154"/>
          </a:xfrm>
        </p:spPr>
        <p:txBody>
          <a:bodyPr lIns="0">
            <a:noAutofit/>
          </a:bodyPr>
          <a:lstStyle>
            <a:lvl1pPr marL="0" indent="0" algn="l">
              <a:buNone/>
              <a:defRPr sz="1800" b="1" cap="all" baseline="0">
                <a:solidFill>
                  <a:srgbClr val="E87722"/>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AVENIR bold, 18 </a:t>
            </a:r>
            <a:r>
              <a:rPr lang="en-US" dirty="0" err="1"/>
              <a:t>pt</a:t>
            </a:r>
            <a:r>
              <a:rPr lang="en-US" dirty="0"/>
              <a:t>, ORANGE, all caps</a:t>
            </a:r>
          </a:p>
        </p:txBody>
      </p:sp>
      <p:sp>
        <p:nvSpPr>
          <p:cNvPr id="11" name="Picture Placeholder 10">
            <a:extLst>
              <a:ext uri="{FF2B5EF4-FFF2-40B4-BE49-F238E27FC236}">
                <a16:creationId xmlns:a16="http://schemas.microsoft.com/office/drawing/2014/main" id="{ACF35426-043E-41D9-8136-35C72F246585}"/>
              </a:ext>
            </a:extLst>
          </p:cNvPr>
          <p:cNvSpPr>
            <a:spLocks noGrp="1"/>
          </p:cNvSpPr>
          <p:nvPr>
            <p:ph type="pic" sz="quarter" idx="21"/>
          </p:nvPr>
        </p:nvSpPr>
        <p:spPr>
          <a:xfrm>
            <a:off x="5855395" y="1028700"/>
            <a:ext cx="6336605" cy="5143500"/>
          </a:xfrm>
        </p:spPr>
        <p:txBody>
          <a:bodyPr/>
          <a:lstStyle>
            <a:lvl5pPr>
              <a:defRPr/>
            </a:lvl5pPr>
          </a:lstStyle>
          <a:p>
            <a:r>
              <a:rPr lang="en-US" dirty="0"/>
              <a:t>Click icon to add picture</a:t>
            </a:r>
          </a:p>
        </p:txBody>
      </p:sp>
      <p:sp>
        <p:nvSpPr>
          <p:cNvPr id="22" name="Text Placeholder 2">
            <a:extLst>
              <a:ext uri="{FF2B5EF4-FFF2-40B4-BE49-F238E27FC236}">
                <a16:creationId xmlns:a16="http://schemas.microsoft.com/office/drawing/2014/main" id="{B11489ED-BE02-461B-9580-EECB49FA0048}"/>
              </a:ext>
            </a:extLst>
          </p:cNvPr>
          <p:cNvSpPr>
            <a:spLocks noGrp="1"/>
          </p:cNvSpPr>
          <p:nvPr>
            <p:ph idx="1" hasCustomPrompt="1"/>
          </p:nvPr>
        </p:nvSpPr>
        <p:spPr>
          <a:xfrm>
            <a:off x="526919" y="4918812"/>
            <a:ext cx="4852962" cy="1098806"/>
          </a:xfrm>
          <a:prstGeom prst="rect">
            <a:avLst/>
          </a:prstGeom>
        </p:spPr>
        <p:txBody>
          <a:bodyPr vert="horz" lIns="0" tIns="45720" rIns="91440" bIns="45720" rtlCol="0">
            <a:noAutofit/>
          </a:bodyPr>
          <a:lstStyle>
            <a:lvl1pPr>
              <a:spcAft>
                <a:spcPts val="600"/>
              </a:spcAft>
              <a:buClr>
                <a:srgbClr val="E87722"/>
              </a:buClr>
              <a:defRPr sz="1200"/>
            </a:lvl1pPr>
            <a:lvl2pPr marL="457200">
              <a:spcAft>
                <a:spcPts val="600"/>
              </a:spcAft>
              <a:buClr>
                <a:srgbClr val="E87722"/>
              </a:buClr>
              <a:defRPr sz="1000"/>
            </a:lvl2pPr>
            <a:lvl3pPr marL="685800">
              <a:spcAft>
                <a:spcPts val="600"/>
              </a:spcAft>
              <a:buClr>
                <a:srgbClr val="E87722"/>
              </a:buClr>
              <a:defRPr sz="800"/>
            </a:lvl3pPr>
            <a:lvl4pPr marL="1371600" indent="0">
              <a:buNone/>
              <a:defRPr/>
            </a:lvl4pPr>
            <a:lvl5pPr marL="1828800" indent="0">
              <a:buNone/>
              <a:defRPr/>
            </a:lvl5pPr>
          </a:lstStyle>
          <a:p>
            <a:pPr lvl="0"/>
            <a:r>
              <a:rPr lang="en-US" dirty="0"/>
              <a:t>Edit master text styles</a:t>
            </a:r>
          </a:p>
        </p:txBody>
      </p:sp>
      <p:sp>
        <p:nvSpPr>
          <p:cNvPr id="24" name="Text Placeholder 2">
            <a:extLst>
              <a:ext uri="{FF2B5EF4-FFF2-40B4-BE49-F238E27FC236}">
                <a16:creationId xmlns:a16="http://schemas.microsoft.com/office/drawing/2014/main" id="{5BA05F4C-A354-3943-98EB-C2A9D1A0DD0C}"/>
              </a:ext>
            </a:extLst>
          </p:cNvPr>
          <p:cNvSpPr>
            <a:spLocks noGrp="1"/>
          </p:cNvSpPr>
          <p:nvPr>
            <p:ph idx="22" hasCustomPrompt="1"/>
          </p:nvPr>
        </p:nvSpPr>
        <p:spPr>
          <a:xfrm>
            <a:off x="526919" y="3227105"/>
            <a:ext cx="4852962" cy="965079"/>
          </a:xfrm>
          <a:prstGeom prst="rect">
            <a:avLst/>
          </a:prstGeom>
        </p:spPr>
        <p:txBody>
          <a:bodyPr vert="horz" lIns="0" tIns="45720" rIns="91440" bIns="45720" rtlCol="0">
            <a:noAutofit/>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200"/>
            </a:lvl1pPr>
            <a:lvl2pPr marL="457200" indent="-228600">
              <a:lnSpc>
                <a:spcPct val="90000"/>
              </a:lnSpc>
              <a:spcAft>
                <a:spcPts val="600"/>
              </a:spcAft>
              <a:buClr>
                <a:srgbClr val="E87722"/>
              </a:buClr>
              <a:buFont typeface="System Font Regular"/>
              <a:buChar char="–"/>
              <a:defRPr sz="1000"/>
            </a:lvl2pPr>
            <a:lvl3pPr marL="685800">
              <a:lnSpc>
                <a:spcPct val="90000"/>
              </a:lnSpc>
              <a:spcAft>
                <a:spcPts val="600"/>
              </a:spcAft>
              <a:buClr>
                <a:srgbClr val="E87722"/>
              </a:buClr>
              <a:defRPr sz="800"/>
            </a:lvl3pPr>
            <a:lvl4pPr marL="1371600" indent="0">
              <a:buNone/>
              <a:defRPr/>
            </a:lvl4pPr>
            <a:lvl5pPr marL="1828800" indent="0">
              <a:buNone/>
              <a:defRPr/>
            </a:lvl5pPr>
          </a:lstStyle>
          <a:p>
            <a:pPr lvl="0"/>
            <a:r>
              <a:rPr lang="en-US" dirty="0"/>
              <a:t>Content – Avenir, 12 </a:t>
            </a:r>
            <a:r>
              <a:rPr lang="en-US" dirty="0" err="1"/>
              <a:t>pt</a:t>
            </a:r>
            <a:r>
              <a:rPr lang="en-US" dirty="0"/>
              <a:t>, gray font, sentence case, which is capitalizing only the first letter of the first word and any proper nouns and names/titles</a:t>
            </a:r>
          </a:p>
        </p:txBody>
      </p:sp>
      <p:sp>
        <p:nvSpPr>
          <p:cNvPr id="25" name="Text Placeholder 2">
            <a:extLst>
              <a:ext uri="{FF2B5EF4-FFF2-40B4-BE49-F238E27FC236}">
                <a16:creationId xmlns:a16="http://schemas.microsoft.com/office/drawing/2014/main" id="{9DD0AA8E-45BF-F34D-8DB1-265D438DB3B3}"/>
              </a:ext>
            </a:extLst>
          </p:cNvPr>
          <p:cNvSpPr>
            <a:spLocks noGrp="1"/>
          </p:cNvSpPr>
          <p:nvPr>
            <p:ph idx="23" hasCustomPrompt="1"/>
          </p:nvPr>
        </p:nvSpPr>
        <p:spPr>
          <a:xfrm>
            <a:off x="526919" y="1483397"/>
            <a:ext cx="4852962" cy="965079"/>
          </a:xfrm>
          <a:prstGeom prst="rect">
            <a:avLst/>
          </a:prstGeom>
        </p:spPr>
        <p:txBody>
          <a:bodyPr vert="horz" lIns="0" tIns="45720" rIns="91440" bIns="45720" rtlCol="0">
            <a:noAutofit/>
          </a:bodyPr>
          <a:lstStyle>
            <a:lvl1pPr marL="228600" marR="0" indent="-228600" algn="l" defTabSz="914400" rtl="0" eaLnBrk="1" fontAlgn="auto" latinLnBrk="0" hangingPunct="1">
              <a:lnSpc>
                <a:spcPct val="90000"/>
              </a:lnSpc>
              <a:spcBef>
                <a:spcPts val="0"/>
              </a:spcBef>
              <a:spcAft>
                <a:spcPts val="600"/>
              </a:spcAft>
              <a:buClr>
                <a:srgbClr val="E87722"/>
              </a:buClr>
              <a:buSzTx/>
              <a:buFont typeface="Wingdings" pitchFamily="2" charset="2"/>
              <a:buChar char="§"/>
              <a:tabLst/>
              <a:defRPr sz="1200"/>
            </a:lvl1pPr>
            <a:lvl2pPr marL="457200" indent="-228600">
              <a:lnSpc>
                <a:spcPct val="90000"/>
              </a:lnSpc>
              <a:spcAft>
                <a:spcPts val="600"/>
              </a:spcAft>
              <a:buFont typeface="System Font Regular"/>
              <a:buChar char="–"/>
              <a:defRPr sz="1000"/>
            </a:lvl2pPr>
            <a:lvl3pPr marL="685800">
              <a:lnSpc>
                <a:spcPct val="90000"/>
              </a:lnSpc>
              <a:spcAft>
                <a:spcPts val="600"/>
              </a:spcAft>
              <a:defRPr sz="800"/>
            </a:lvl3pPr>
            <a:lvl4pPr marL="1371600" indent="0">
              <a:buNone/>
              <a:defRPr/>
            </a:lvl4pPr>
            <a:lvl5pPr marL="1828800" indent="0">
              <a:buNone/>
              <a:defRPr/>
            </a:lvl5pPr>
          </a:lstStyle>
          <a:p>
            <a:r>
              <a:rPr lang="en-US" dirty="0"/>
              <a:t>To change the photo and maintain size/shape, delete existing photo, click the picture icon in the center of the placeholder, locate/select a photo from your file options that appear, click Insert.  </a:t>
            </a:r>
          </a:p>
        </p:txBody>
      </p:sp>
      <p:sp>
        <p:nvSpPr>
          <p:cNvPr id="16" name="Title 3">
            <a:extLst>
              <a:ext uri="{FF2B5EF4-FFF2-40B4-BE49-F238E27FC236}">
                <a16:creationId xmlns:a16="http://schemas.microsoft.com/office/drawing/2014/main" id="{39B18FDC-8B72-C842-92AF-728CDC9E9EAD}"/>
              </a:ext>
            </a:extLst>
          </p:cNvPr>
          <p:cNvSpPr>
            <a:spLocks noGrp="1"/>
          </p:cNvSpPr>
          <p:nvPr>
            <p:ph type="title" hasCustomPrompt="1"/>
          </p:nvPr>
        </p:nvSpPr>
        <p:spPr>
          <a:xfrm>
            <a:off x="364110" y="362638"/>
            <a:ext cx="11439114" cy="869909"/>
          </a:xfrm>
        </p:spPr>
        <p:txBody>
          <a:bodyPr>
            <a:noAutofit/>
          </a:bodyPr>
          <a:lstStyle>
            <a:lvl1pPr>
              <a:defRPr/>
            </a:lvl1pPr>
          </a:lstStyle>
          <a:p>
            <a:r>
              <a:rPr lang="en-US" dirty="0"/>
              <a:t>TITLE – AVENIR BOLD, 28 PT, dark blue font, ALL CAPS</a:t>
            </a:r>
          </a:p>
        </p:txBody>
      </p:sp>
      <p:sp>
        <p:nvSpPr>
          <p:cNvPr id="18" name="Slide Number Placeholder 5">
            <a:extLst>
              <a:ext uri="{FF2B5EF4-FFF2-40B4-BE49-F238E27FC236}">
                <a16:creationId xmlns:a16="http://schemas.microsoft.com/office/drawing/2014/main" id="{D00C9A79-590D-3740-9D9C-FAE5808E2F76}"/>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20" name="Footer Placeholder 4">
            <a:extLst>
              <a:ext uri="{FF2B5EF4-FFF2-40B4-BE49-F238E27FC236}">
                <a16:creationId xmlns:a16="http://schemas.microsoft.com/office/drawing/2014/main" id="{E433437D-68BB-A743-957B-73822A8B9BD9}"/>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160866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80">
          <p15:clr>
            <a:srgbClr val="FBAE40"/>
          </p15:clr>
        </p15:guide>
        <p15:guide id="2" pos="7464">
          <p15:clr>
            <a:srgbClr val="FBAE40"/>
          </p15:clr>
        </p15:guide>
        <p15:guide id="3" pos="816" userDrawn="1">
          <p15:clr>
            <a:srgbClr val="FBAE40"/>
          </p15:clr>
        </p15:guide>
        <p15:guide id="5" orient="horz" pos="408">
          <p15:clr>
            <a:srgbClr val="FBAE40"/>
          </p15:clr>
        </p15:guide>
        <p15:guide id="6" pos="3576">
          <p15:clr>
            <a:srgbClr val="FBAE40"/>
          </p15:clr>
        </p15:guide>
        <p15:guide id="7" pos="3672">
          <p15:clr>
            <a:srgbClr val="FBAE40"/>
          </p15:clr>
        </p15:guide>
        <p15:guide id="8" orient="horz" pos="648">
          <p15:clr>
            <a:srgbClr val="FBAE40"/>
          </p15:clr>
        </p15:guide>
        <p15:guide id="9" orient="horz" pos="3888">
          <p15:clr>
            <a:srgbClr val="FBAE40"/>
          </p15:clr>
        </p15:guide>
        <p15:guide id="10" orient="horz" pos="1752">
          <p15:clr>
            <a:srgbClr val="FBAE40"/>
          </p15:clr>
        </p15:guide>
        <p15:guide id="11" orient="horz" pos="2712">
          <p15:clr>
            <a:srgbClr val="FBAE40"/>
          </p15:clr>
        </p15:guide>
        <p15:guide id="12" orient="horz" pos="2784">
          <p15:clr>
            <a:srgbClr val="FBAE40"/>
          </p15:clr>
        </p15:guide>
        <p15:guide id="14" orient="horz" pos="42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fographics – 3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E6F6BC3-8DCD-DC42-9A6F-F00456312432}"/>
              </a:ext>
            </a:extLst>
          </p:cNvPr>
          <p:cNvSpPr/>
          <p:nvPr userDrawn="1"/>
        </p:nvSpPr>
        <p:spPr>
          <a:xfrm>
            <a:off x="1978933"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0BE59F21-E382-3743-8CD3-05F9897F4987}"/>
              </a:ext>
            </a:extLst>
          </p:cNvPr>
          <p:cNvCxnSpPr>
            <a:cxnSpLocks/>
          </p:cNvCxnSpPr>
          <p:nvPr userDrawn="1"/>
        </p:nvCxnSpPr>
        <p:spPr>
          <a:xfrm>
            <a:off x="2368189"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80EA38F-9E16-744A-8B06-EFD4E8F2D16F}"/>
              </a:ext>
            </a:extLst>
          </p:cNvPr>
          <p:cNvSpPr/>
          <p:nvPr userDrawn="1"/>
        </p:nvSpPr>
        <p:spPr>
          <a:xfrm>
            <a:off x="4753538"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C76EA18B-18FB-AE4F-9382-286B4311D2FE}"/>
              </a:ext>
            </a:extLst>
          </p:cNvPr>
          <p:cNvCxnSpPr>
            <a:cxnSpLocks/>
          </p:cNvCxnSpPr>
          <p:nvPr userDrawn="1"/>
        </p:nvCxnSpPr>
        <p:spPr>
          <a:xfrm>
            <a:off x="5142794"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1B44169-B61C-BB4D-90CD-0A42012245B1}"/>
              </a:ext>
            </a:extLst>
          </p:cNvPr>
          <p:cNvSpPr/>
          <p:nvPr userDrawn="1"/>
        </p:nvSpPr>
        <p:spPr>
          <a:xfrm>
            <a:off x="7525757"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F7792A3D-7A48-484F-9FD8-5891CD965BA2}"/>
              </a:ext>
            </a:extLst>
          </p:cNvPr>
          <p:cNvCxnSpPr>
            <a:cxnSpLocks/>
          </p:cNvCxnSpPr>
          <p:nvPr userDrawn="1"/>
        </p:nvCxnSpPr>
        <p:spPr>
          <a:xfrm>
            <a:off x="7915013"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6704091-F1CC-324B-964E-406BF87F70ED}"/>
              </a:ext>
            </a:extLst>
          </p:cNvPr>
          <p:cNvSpPr>
            <a:spLocks noChangeAspect="1"/>
          </p:cNvSpPr>
          <p:nvPr userDrawn="1"/>
        </p:nvSpPr>
        <p:spPr>
          <a:xfrm>
            <a:off x="5121997" y="1628920"/>
            <a:ext cx="1901923" cy="1901923"/>
          </a:xfrm>
          <a:prstGeom prst="ellipse">
            <a:avLst/>
          </a:prstGeom>
          <a:solidFill>
            <a:srgbClr val="0C2340"/>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3" name="Oval 22">
            <a:extLst>
              <a:ext uri="{FF2B5EF4-FFF2-40B4-BE49-F238E27FC236}">
                <a16:creationId xmlns:a16="http://schemas.microsoft.com/office/drawing/2014/main" id="{E6FC4102-7C30-6C4A-A003-572E35494090}"/>
              </a:ext>
            </a:extLst>
          </p:cNvPr>
          <p:cNvSpPr>
            <a:spLocks noChangeAspect="1"/>
          </p:cNvSpPr>
          <p:nvPr/>
        </p:nvSpPr>
        <p:spPr>
          <a:xfrm>
            <a:off x="2347231" y="1631717"/>
            <a:ext cx="1901923" cy="1901923"/>
          </a:xfrm>
          <a:prstGeom prst="ellipse">
            <a:avLst/>
          </a:prstGeom>
          <a:solidFill>
            <a:srgbClr val="0C2340"/>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4" name="Oval 23">
            <a:extLst>
              <a:ext uri="{FF2B5EF4-FFF2-40B4-BE49-F238E27FC236}">
                <a16:creationId xmlns:a16="http://schemas.microsoft.com/office/drawing/2014/main" id="{1C4CB017-60FC-5142-83B0-57F68278BFBF}"/>
              </a:ext>
            </a:extLst>
          </p:cNvPr>
          <p:cNvSpPr>
            <a:spLocks noChangeAspect="1"/>
          </p:cNvSpPr>
          <p:nvPr/>
        </p:nvSpPr>
        <p:spPr>
          <a:xfrm>
            <a:off x="2520952" y="1805438"/>
            <a:ext cx="1554480" cy="1554480"/>
          </a:xfrm>
          <a:prstGeom prst="ellipse">
            <a:avLst/>
          </a:prstGeom>
          <a:solidFill>
            <a:schemeClr val="tx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7" name="Oval 26">
            <a:extLst>
              <a:ext uri="{FF2B5EF4-FFF2-40B4-BE49-F238E27FC236}">
                <a16:creationId xmlns:a16="http://schemas.microsoft.com/office/drawing/2014/main" id="{2407EE9A-02BF-6043-8A49-66DF664707E7}"/>
              </a:ext>
            </a:extLst>
          </p:cNvPr>
          <p:cNvSpPr>
            <a:spLocks noChangeAspect="1"/>
          </p:cNvSpPr>
          <p:nvPr userDrawn="1"/>
        </p:nvSpPr>
        <p:spPr>
          <a:xfrm>
            <a:off x="7894213" y="1628920"/>
            <a:ext cx="1901923" cy="1901923"/>
          </a:xfrm>
          <a:prstGeom prst="ellipse">
            <a:avLst/>
          </a:prstGeom>
          <a:solidFill>
            <a:srgbClr val="0C2340"/>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0" name="Oval 29">
            <a:extLst>
              <a:ext uri="{FF2B5EF4-FFF2-40B4-BE49-F238E27FC236}">
                <a16:creationId xmlns:a16="http://schemas.microsoft.com/office/drawing/2014/main" id="{D12028D0-06C4-A042-9237-3AE2D20BAD51}"/>
              </a:ext>
            </a:extLst>
          </p:cNvPr>
          <p:cNvSpPr>
            <a:spLocks noChangeAspect="1"/>
          </p:cNvSpPr>
          <p:nvPr/>
        </p:nvSpPr>
        <p:spPr>
          <a:xfrm>
            <a:off x="8067934" y="1802641"/>
            <a:ext cx="1554480" cy="1554480"/>
          </a:xfrm>
          <a:prstGeom prst="ellipse">
            <a:avLst/>
          </a:prstGeom>
          <a:solidFill>
            <a:schemeClr val="accent3"/>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3" name="Text Placeholder 24">
            <a:extLst>
              <a:ext uri="{FF2B5EF4-FFF2-40B4-BE49-F238E27FC236}">
                <a16:creationId xmlns:a16="http://schemas.microsoft.com/office/drawing/2014/main" id="{700C541E-16A7-7948-A657-916C3FDE8A2D}"/>
              </a:ext>
            </a:extLst>
          </p:cNvPr>
          <p:cNvSpPr>
            <a:spLocks noGrp="1"/>
          </p:cNvSpPr>
          <p:nvPr userDrawn="1">
            <p:ph type="body" sz="quarter" idx="16" hasCustomPrompt="1"/>
          </p:nvPr>
        </p:nvSpPr>
        <p:spPr>
          <a:xfrm>
            <a:off x="2112150"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4" name="Text Placeholder 24">
            <a:extLst>
              <a:ext uri="{FF2B5EF4-FFF2-40B4-BE49-F238E27FC236}">
                <a16:creationId xmlns:a16="http://schemas.microsoft.com/office/drawing/2014/main" id="{C6632954-4CD9-AC4E-873D-4EB8E3074714}"/>
              </a:ext>
            </a:extLst>
          </p:cNvPr>
          <p:cNvSpPr>
            <a:spLocks noGrp="1"/>
          </p:cNvSpPr>
          <p:nvPr userDrawn="1">
            <p:ph type="body" sz="quarter" idx="17" hasCustomPrompt="1"/>
          </p:nvPr>
        </p:nvSpPr>
        <p:spPr>
          <a:xfrm>
            <a:off x="4909958"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9" name="Text Placeholder 24">
            <a:extLst>
              <a:ext uri="{FF2B5EF4-FFF2-40B4-BE49-F238E27FC236}">
                <a16:creationId xmlns:a16="http://schemas.microsoft.com/office/drawing/2014/main" id="{47FCF07A-3FC5-C64E-BBD7-7A1019EE2490}"/>
              </a:ext>
            </a:extLst>
          </p:cNvPr>
          <p:cNvSpPr>
            <a:spLocks noGrp="1"/>
          </p:cNvSpPr>
          <p:nvPr userDrawn="1">
            <p:ph type="body" sz="quarter" idx="18" hasCustomPrompt="1"/>
          </p:nvPr>
        </p:nvSpPr>
        <p:spPr>
          <a:xfrm>
            <a:off x="7676245"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2" name="Oval 31">
            <a:extLst>
              <a:ext uri="{FF2B5EF4-FFF2-40B4-BE49-F238E27FC236}">
                <a16:creationId xmlns:a16="http://schemas.microsoft.com/office/drawing/2014/main" id="{9F0C2A2F-44BD-FF40-8445-274D308A0861}"/>
              </a:ext>
            </a:extLst>
          </p:cNvPr>
          <p:cNvSpPr>
            <a:spLocks noChangeAspect="1"/>
          </p:cNvSpPr>
          <p:nvPr userDrawn="1"/>
        </p:nvSpPr>
        <p:spPr>
          <a:xfrm>
            <a:off x="5295718" y="1802641"/>
            <a:ext cx="1554480" cy="1554480"/>
          </a:xfrm>
          <a:prstGeom prst="ellipse">
            <a:avLst/>
          </a:prstGeom>
          <a:solidFill>
            <a:schemeClr val="accent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5" name="Picture Placeholder 7">
            <a:extLst>
              <a:ext uri="{FF2B5EF4-FFF2-40B4-BE49-F238E27FC236}">
                <a16:creationId xmlns:a16="http://schemas.microsoft.com/office/drawing/2014/main" id="{9F87CD6C-63F4-C84A-8065-26C3EF5C174D}"/>
              </a:ext>
            </a:extLst>
          </p:cNvPr>
          <p:cNvSpPr>
            <a:spLocks noGrp="1"/>
          </p:cNvSpPr>
          <p:nvPr>
            <p:ph type="pic" sz="quarter" idx="20" hasCustomPrompt="1"/>
          </p:nvPr>
        </p:nvSpPr>
        <p:spPr>
          <a:xfrm>
            <a:off x="2520952" y="1805438"/>
            <a:ext cx="1554480" cy="1554481"/>
          </a:xfrm>
          <a:prstGeom prst="ellipse">
            <a:avLst/>
          </a:prstGeom>
          <a:solidFill>
            <a:srgbClr val="0C2340"/>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36" name="Picture Placeholder 7">
            <a:extLst>
              <a:ext uri="{FF2B5EF4-FFF2-40B4-BE49-F238E27FC236}">
                <a16:creationId xmlns:a16="http://schemas.microsoft.com/office/drawing/2014/main" id="{0D504FA1-522A-7F4F-87EB-C4D1DE46E621}"/>
              </a:ext>
            </a:extLst>
          </p:cNvPr>
          <p:cNvSpPr>
            <a:spLocks noGrp="1"/>
          </p:cNvSpPr>
          <p:nvPr>
            <p:ph type="pic" sz="quarter" idx="21" hasCustomPrompt="1"/>
          </p:nvPr>
        </p:nvSpPr>
        <p:spPr>
          <a:xfrm>
            <a:off x="5295718" y="1802641"/>
            <a:ext cx="1554480" cy="1554481"/>
          </a:xfrm>
          <a:prstGeom prst="ellipse">
            <a:avLst/>
          </a:prstGeom>
          <a:solidFill>
            <a:srgbClr val="0C2340"/>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37" name="Picture Placeholder 7">
            <a:extLst>
              <a:ext uri="{FF2B5EF4-FFF2-40B4-BE49-F238E27FC236}">
                <a16:creationId xmlns:a16="http://schemas.microsoft.com/office/drawing/2014/main" id="{B6C0E8E8-FD78-B148-9097-AC22A7BE5F7E}"/>
              </a:ext>
            </a:extLst>
          </p:cNvPr>
          <p:cNvSpPr>
            <a:spLocks noGrp="1"/>
          </p:cNvSpPr>
          <p:nvPr>
            <p:ph type="pic" sz="quarter" idx="22" hasCustomPrompt="1"/>
          </p:nvPr>
        </p:nvSpPr>
        <p:spPr>
          <a:xfrm>
            <a:off x="8067934" y="1802641"/>
            <a:ext cx="1554480" cy="1554481"/>
          </a:xfrm>
          <a:prstGeom prst="ellipse">
            <a:avLst/>
          </a:prstGeom>
          <a:solidFill>
            <a:srgbClr val="0C2340"/>
          </a:solidFill>
        </p:spPr>
        <p:txBody>
          <a:bodyPr anchor="ctr">
            <a:normAutofit/>
          </a:bodyPr>
          <a:lstStyle>
            <a:lvl1pPr marL="0" indent="0" algn="ctr">
              <a:buNone/>
              <a:defRPr sz="1600">
                <a:solidFill>
                  <a:schemeClr val="bg1"/>
                </a:solidFill>
              </a:defRPr>
            </a:lvl1pPr>
          </a:lstStyle>
          <a:p>
            <a:r>
              <a:rPr lang="en-US" dirty="0"/>
              <a:t>Insert Photo or Icon Here</a:t>
            </a:r>
          </a:p>
        </p:txBody>
      </p:sp>
      <p:cxnSp>
        <p:nvCxnSpPr>
          <p:cNvPr id="8" name="Straight Connector 7">
            <a:extLst>
              <a:ext uri="{FF2B5EF4-FFF2-40B4-BE49-F238E27FC236}">
                <a16:creationId xmlns:a16="http://schemas.microsoft.com/office/drawing/2014/main" id="{F833174B-0E31-7648-819C-BB44E7BEEA82}"/>
              </a:ext>
            </a:extLst>
          </p:cNvPr>
          <p:cNvCxnSpPr/>
          <p:nvPr userDrawn="1"/>
        </p:nvCxnSpPr>
        <p:spPr>
          <a:xfrm>
            <a:off x="8839200"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AE0E21-18AF-A748-AC8A-27B7834B7B49}"/>
              </a:ext>
            </a:extLst>
          </p:cNvPr>
          <p:cNvCxnSpPr/>
          <p:nvPr userDrawn="1"/>
        </p:nvCxnSpPr>
        <p:spPr>
          <a:xfrm>
            <a:off x="6072958"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E64D7-553E-A347-BF9D-990DEE2BCF41}"/>
              </a:ext>
            </a:extLst>
          </p:cNvPr>
          <p:cNvCxnSpPr/>
          <p:nvPr userDrawn="1"/>
        </p:nvCxnSpPr>
        <p:spPr>
          <a:xfrm>
            <a:off x="3298192"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sp>
        <p:nvSpPr>
          <p:cNvPr id="26" name="Title 3">
            <a:extLst>
              <a:ext uri="{FF2B5EF4-FFF2-40B4-BE49-F238E27FC236}">
                <a16:creationId xmlns:a16="http://schemas.microsoft.com/office/drawing/2014/main" id="{BED3EAE7-F46C-D643-A282-EACF965AB06D}"/>
              </a:ext>
            </a:extLst>
          </p:cNvPr>
          <p:cNvSpPr>
            <a:spLocks noGrp="1"/>
          </p:cNvSpPr>
          <p:nvPr>
            <p:ph type="title" hasCustomPrompt="1"/>
          </p:nvPr>
        </p:nvSpPr>
        <p:spPr>
          <a:xfrm>
            <a:off x="364110" y="362638"/>
            <a:ext cx="11439114" cy="869909"/>
          </a:xfrm>
        </p:spPr>
        <p:txBody>
          <a:bodyPr>
            <a:noAutofit/>
          </a:bodyPr>
          <a:lstStyle>
            <a:lvl1pPr>
              <a:defRPr/>
            </a:lvl1pPr>
          </a:lstStyle>
          <a:p>
            <a:r>
              <a:rPr lang="en-US" dirty="0"/>
              <a:t>TITLE – AVENIR BOLD, 28 PT, dark blue font, ALL CAPS</a:t>
            </a:r>
          </a:p>
        </p:txBody>
      </p:sp>
      <p:sp>
        <p:nvSpPr>
          <p:cNvPr id="31" name="Slide Number Placeholder 5">
            <a:extLst>
              <a:ext uri="{FF2B5EF4-FFF2-40B4-BE49-F238E27FC236}">
                <a16:creationId xmlns:a16="http://schemas.microsoft.com/office/drawing/2014/main" id="{D05F5668-9431-7542-A05F-9999F7E29047}"/>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38" name="Footer Placeholder 4">
            <a:extLst>
              <a:ext uri="{FF2B5EF4-FFF2-40B4-BE49-F238E27FC236}">
                <a16:creationId xmlns:a16="http://schemas.microsoft.com/office/drawing/2014/main" id="{DAB19935-33C1-AA45-8BB5-FC2BE9106AE6}"/>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a:t>Footer</a:t>
            </a:r>
            <a:endParaRPr lang="en-US" dirty="0"/>
          </a:p>
        </p:txBody>
      </p:sp>
    </p:spTree>
    <p:extLst>
      <p:ext uri="{BB962C8B-B14F-4D97-AF65-F5344CB8AC3E}">
        <p14:creationId xmlns:p14="http://schemas.microsoft.com/office/powerpoint/2010/main" val="359471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248">
          <p15:clr>
            <a:srgbClr val="FBAE40"/>
          </p15:clr>
        </p15:guide>
        <p15:guide id="3" pos="216">
          <p15:clr>
            <a:srgbClr val="FBAE40"/>
          </p15:clr>
        </p15:guide>
        <p15:guide id="4" pos="7464">
          <p15:clr>
            <a:srgbClr val="FBAE40"/>
          </p15:clr>
        </p15:guide>
        <p15:guide id="6" pos="6408">
          <p15:clr>
            <a:srgbClr val="FBAE40"/>
          </p15:clr>
        </p15:guide>
        <p15:guide id="7" pos="816" userDrawn="1">
          <p15:clr>
            <a:srgbClr val="FBAE40"/>
          </p15:clr>
        </p15:guide>
        <p15:guide id="8" pos="6936">
          <p15:clr>
            <a:srgbClr val="FBAE40"/>
          </p15:clr>
        </p15:guide>
        <p15:guide id="9" orient="horz" pos="408">
          <p15:clr>
            <a:srgbClr val="FBAE40"/>
          </p15:clr>
        </p15:guide>
        <p15:guide id="10" orient="horz" pos="840">
          <p15:clr>
            <a:srgbClr val="FBAE40"/>
          </p15:clr>
        </p15:guide>
        <p15:guide id="11" orient="horz" pos="3168">
          <p15:clr>
            <a:srgbClr val="FBAE40"/>
          </p15:clr>
        </p15:guide>
        <p15:guide id="12" orient="horz" pos="42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02 (Dark Blue)">
    <p:spTree>
      <p:nvGrpSpPr>
        <p:cNvPr id="1" name=""/>
        <p:cNvGrpSpPr/>
        <p:nvPr/>
      </p:nvGrpSpPr>
      <p:grpSpPr>
        <a:xfrm>
          <a:off x="0" y="0"/>
          <a:ext cx="0" cy="0"/>
          <a:chOff x="0" y="0"/>
          <a:chExt cx="0" cy="0"/>
        </a:xfrm>
      </p:grpSpPr>
      <p:pic>
        <p:nvPicPr>
          <p:cNvPr id="4" name="Picture 3" descr="A picture containing dark, light, night sky&#10;&#10;Description automatically generated">
            <a:extLst>
              <a:ext uri="{FF2B5EF4-FFF2-40B4-BE49-F238E27FC236}">
                <a16:creationId xmlns:a16="http://schemas.microsoft.com/office/drawing/2014/main" id="{1404BF1D-7F8C-A943-8261-12AB3FB817A6}"/>
              </a:ext>
            </a:extLst>
          </p:cNvPr>
          <p:cNvPicPr>
            <a:picLocks noChangeAspect="1"/>
          </p:cNvPicPr>
          <p:nvPr userDrawn="1"/>
        </p:nvPicPr>
        <p:blipFill>
          <a:blip r:embed="rId2"/>
          <a:stretch>
            <a:fillRect/>
          </a:stretch>
        </p:blipFill>
        <p:spPr>
          <a:xfrm rot="5400000">
            <a:off x="-759922" y="-1288870"/>
            <a:ext cx="5299364" cy="6858000"/>
          </a:xfrm>
          <a:prstGeom prst="rect">
            <a:avLst/>
          </a:prstGeom>
        </p:spPr>
      </p:pic>
      <p:sp>
        <p:nvSpPr>
          <p:cNvPr id="12" name="Title 1">
            <a:extLst>
              <a:ext uri="{FF2B5EF4-FFF2-40B4-BE49-F238E27FC236}">
                <a16:creationId xmlns:a16="http://schemas.microsoft.com/office/drawing/2014/main" id="{2742C97D-1546-4CBF-A61E-725EA7022285}"/>
              </a:ext>
            </a:extLst>
          </p:cNvPr>
          <p:cNvSpPr>
            <a:spLocks noGrp="1"/>
          </p:cNvSpPr>
          <p:nvPr>
            <p:ph type="ctrTitle" hasCustomPrompt="1"/>
          </p:nvPr>
        </p:nvSpPr>
        <p:spPr>
          <a:xfrm>
            <a:off x="2426875" y="1595366"/>
            <a:ext cx="7607596" cy="2387600"/>
          </a:xfrm>
        </p:spPr>
        <p:txBody>
          <a:bodyPr anchor="b">
            <a:noAutofit/>
          </a:bodyPr>
          <a:lstStyle>
            <a:lvl1pPr algn="l">
              <a:defRPr sz="3600">
                <a:solidFill>
                  <a:srgbClr val="0C2340"/>
                </a:solidFill>
              </a:defRPr>
            </a:lvl1pPr>
          </a:lstStyle>
          <a:p>
            <a:r>
              <a:rPr lang="en-US" dirty="0"/>
              <a:t>DIVIDER – AVENIR BOLD, 36 PT, Dark blue font, all caps</a:t>
            </a:r>
          </a:p>
        </p:txBody>
      </p:sp>
      <p:sp>
        <p:nvSpPr>
          <p:cNvPr id="13" name="Subtitle 2">
            <a:extLst>
              <a:ext uri="{FF2B5EF4-FFF2-40B4-BE49-F238E27FC236}">
                <a16:creationId xmlns:a16="http://schemas.microsoft.com/office/drawing/2014/main" id="{347B2A29-479D-4F15-874B-92AAFE7F8216}"/>
              </a:ext>
            </a:extLst>
          </p:cNvPr>
          <p:cNvSpPr>
            <a:spLocks noGrp="1"/>
          </p:cNvSpPr>
          <p:nvPr>
            <p:ph type="subTitle" idx="1" hasCustomPrompt="1"/>
          </p:nvPr>
        </p:nvSpPr>
        <p:spPr>
          <a:xfrm>
            <a:off x="2426875" y="4140312"/>
            <a:ext cx="7607596" cy="827881"/>
          </a:xfrm>
        </p:spPr>
        <p:txBody>
          <a:bodyPr>
            <a:noAutofit/>
          </a:bodyPr>
          <a:lstStyle>
            <a:lvl1pPr marL="0" indent="0" algn="l">
              <a:buNone/>
              <a:defRPr lang="en-US" sz="1800" b="0" i="0" kern="1200" cap="all" spc="0" baseline="0" dirty="0">
                <a:solidFill>
                  <a:srgbClr val="E87722"/>
                </a:solidFill>
                <a:latin typeface="Avenir Medium" panose="02000503020000020003" pitchFamily="2" charset="0"/>
                <a:ea typeface="Avenir Medium" panose="02000503020000020003" pitchFamily="2"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 AVENIR, 18 PT, orange, ALL CAPS</a:t>
            </a:r>
          </a:p>
        </p:txBody>
      </p:sp>
      <p:pic>
        <p:nvPicPr>
          <p:cNvPr id="3" name="Picture 2" descr="A black background with white text&#10;&#10;Description automatically generated with low confidence">
            <a:extLst>
              <a:ext uri="{FF2B5EF4-FFF2-40B4-BE49-F238E27FC236}">
                <a16:creationId xmlns:a16="http://schemas.microsoft.com/office/drawing/2014/main" id="{961EE64B-D5E7-1744-B433-80B317804B1E}"/>
              </a:ext>
            </a:extLst>
          </p:cNvPr>
          <p:cNvPicPr>
            <a:picLocks noChangeAspect="1"/>
          </p:cNvPicPr>
          <p:nvPr userDrawn="1"/>
        </p:nvPicPr>
        <p:blipFill>
          <a:blip r:embed="rId3"/>
          <a:stretch>
            <a:fillRect/>
          </a:stretch>
        </p:blipFill>
        <p:spPr>
          <a:xfrm>
            <a:off x="4412033" y="5817440"/>
            <a:ext cx="3637280" cy="540889"/>
          </a:xfrm>
          <a:prstGeom prst="rect">
            <a:avLst/>
          </a:prstGeom>
        </p:spPr>
      </p:pic>
    </p:spTree>
    <p:extLst>
      <p:ext uri="{BB962C8B-B14F-4D97-AF65-F5344CB8AC3E}">
        <p14:creationId xmlns:p14="http://schemas.microsoft.com/office/powerpoint/2010/main" val="57936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1512" userDrawn="1">
          <p15:clr>
            <a:srgbClr val="FBAE40"/>
          </p15:clr>
        </p15:guide>
        <p15:guide id="3" pos="7176" userDrawn="1">
          <p15:clr>
            <a:srgbClr val="FBAE40"/>
          </p15:clr>
        </p15:guide>
        <p15:guide id="4" pos="216" userDrawn="1">
          <p15:clr>
            <a:srgbClr val="FBAE40"/>
          </p15:clr>
        </p15:guide>
        <p15:guide id="5" pos="7464" userDrawn="1">
          <p15:clr>
            <a:srgbClr val="FBAE40"/>
          </p15:clr>
        </p15:guide>
        <p15:guide id="6" orient="horz" pos="4176" userDrawn="1">
          <p15:clr>
            <a:srgbClr val="FBAE40"/>
          </p15:clr>
        </p15:guide>
        <p15:guide id="7" orient="horz" pos="278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Infographics – 3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E6F6BC3-8DCD-DC42-9A6F-F00456312432}"/>
              </a:ext>
            </a:extLst>
          </p:cNvPr>
          <p:cNvSpPr/>
          <p:nvPr userDrawn="1"/>
        </p:nvSpPr>
        <p:spPr>
          <a:xfrm>
            <a:off x="1978933"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0BE59F21-E382-3743-8CD3-05F9897F4987}"/>
              </a:ext>
            </a:extLst>
          </p:cNvPr>
          <p:cNvCxnSpPr>
            <a:cxnSpLocks/>
          </p:cNvCxnSpPr>
          <p:nvPr userDrawn="1"/>
        </p:nvCxnSpPr>
        <p:spPr>
          <a:xfrm>
            <a:off x="2368189"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80EA38F-9E16-744A-8B06-EFD4E8F2D16F}"/>
              </a:ext>
            </a:extLst>
          </p:cNvPr>
          <p:cNvSpPr/>
          <p:nvPr userDrawn="1"/>
        </p:nvSpPr>
        <p:spPr>
          <a:xfrm>
            <a:off x="4753538"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C76EA18B-18FB-AE4F-9382-286B4311D2FE}"/>
              </a:ext>
            </a:extLst>
          </p:cNvPr>
          <p:cNvCxnSpPr>
            <a:cxnSpLocks/>
          </p:cNvCxnSpPr>
          <p:nvPr userDrawn="1"/>
        </p:nvCxnSpPr>
        <p:spPr>
          <a:xfrm>
            <a:off x="5142794"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1B44169-B61C-BB4D-90CD-0A42012245B1}"/>
              </a:ext>
            </a:extLst>
          </p:cNvPr>
          <p:cNvSpPr/>
          <p:nvPr userDrawn="1"/>
        </p:nvSpPr>
        <p:spPr>
          <a:xfrm>
            <a:off x="7525757" y="1330155"/>
            <a:ext cx="2638840" cy="3695383"/>
          </a:xfrm>
          <a:prstGeom prst="rect">
            <a:avLst/>
          </a:prstGeom>
          <a:solidFill>
            <a:schemeClr val="bg1">
              <a:lumMod val="95000"/>
            </a:schemeClr>
          </a:solidFill>
          <a:ln w="571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F7792A3D-7A48-484F-9FD8-5891CD965BA2}"/>
              </a:ext>
            </a:extLst>
          </p:cNvPr>
          <p:cNvCxnSpPr>
            <a:cxnSpLocks/>
          </p:cNvCxnSpPr>
          <p:nvPr userDrawn="1"/>
        </p:nvCxnSpPr>
        <p:spPr>
          <a:xfrm>
            <a:off x="7915013" y="3779038"/>
            <a:ext cx="1860329" cy="0"/>
          </a:xfrm>
          <a:prstGeom prst="line">
            <a:avLst/>
          </a:prstGeom>
          <a:ln w="44450" cap="rnd">
            <a:solidFill>
              <a:srgbClr val="C8C8C8"/>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6704091-F1CC-324B-964E-406BF87F70ED}"/>
              </a:ext>
            </a:extLst>
          </p:cNvPr>
          <p:cNvSpPr>
            <a:spLocks noChangeAspect="1"/>
          </p:cNvSpPr>
          <p:nvPr userDrawn="1"/>
        </p:nvSpPr>
        <p:spPr>
          <a:xfrm>
            <a:off x="5121997" y="1628920"/>
            <a:ext cx="1901923" cy="1901923"/>
          </a:xfrm>
          <a:prstGeom prst="ellipse">
            <a:avLst/>
          </a:prstGeom>
          <a:solidFill>
            <a:srgbClr val="E8772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3" name="Oval 22">
            <a:extLst>
              <a:ext uri="{FF2B5EF4-FFF2-40B4-BE49-F238E27FC236}">
                <a16:creationId xmlns:a16="http://schemas.microsoft.com/office/drawing/2014/main" id="{E6FC4102-7C30-6C4A-A003-572E35494090}"/>
              </a:ext>
            </a:extLst>
          </p:cNvPr>
          <p:cNvSpPr>
            <a:spLocks noChangeAspect="1"/>
          </p:cNvSpPr>
          <p:nvPr/>
        </p:nvSpPr>
        <p:spPr>
          <a:xfrm>
            <a:off x="2347231" y="1631717"/>
            <a:ext cx="1901923" cy="1901923"/>
          </a:xfrm>
          <a:prstGeom prst="ellipse">
            <a:avLst/>
          </a:prstGeom>
          <a:solidFill>
            <a:srgbClr val="E8772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4" name="Oval 23">
            <a:extLst>
              <a:ext uri="{FF2B5EF4-FFF2-40B4-BE49-F238E27FC236}">
                <a16:creationId xmlns:a16="http://schemas.microsoft.com/office/drawing/2014/main" id="{1C4CB017-60FC-5142-83B0-57F68278BFBF}"/>
              </a:ext>
            </a:extLst>
          </p:cNvPr>
          <p:cNvSpPr>
            <a:spLocks noChangeAspect="1"/>
          </p:cNvSpPr>
          <p:nvPr/>
        </p:nvSpPr>
        <p:spPr>
          <a:xfrm>
            <a:off x="2520952" y="1805438"/>
            <a:ext cx="1554480" cy="1554480"/>
          </a:xfrm>
          <a:prstGeom prst="ellipse">
            <a:avLst/>
          </a:prstGeom>
          <a:solidFill>
            <a:schemeClr val="tx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7" name="Oval 26">
            <a:extLst>
              <a:ext uri="{FF2B5EF4-FFF2-40B4-BE49-F238E27FC236}">
                <a16:creationId xmlns:a16="http://schemas.microsoft.com/office/drawing/2014/main" id="{2407EE9A-02BF-6043-8A49-66DF664707E7}"/>
              </a:ext>
            </a:extLst>
          </p:cNvPr>
          <p:cNvSpPr>
            <a:spLocks noChangeAspect="1"/>
          </p:cNvSpPr>
          <p:nvPr userDrawn="1"/>
        </p:nvSpPr>
        <p:spPr>
          <a:xfrm>
            <a:off x="7894213" y="1628920"/>
            <a:ext cx="1901923" cy="1901923"/>
          </a:xfrm>
          <a:prstGeom prst="ellipse">
            <a:avLst/>
          </a:prstGeom>
          <a:solidFill>
            <a:srgbClr val="E8772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0" name="Oval 29">
            <a:extLst>
              <a:ext uri="{FF2B5EF4-FFF2-40B4-BE49-F238E27FC236}">
                <a16:creationId xmlns:a16="http://schemas.microsoft.com/office/drawing/2014/main" id="{D12028D0-06C4-A042-9237-3AE2D20BAD51}"/>
              </a:ext>
            </a:extLst>
          </p:cNvPr>
          <p:cNvSpPr>
            <a:spLocks noChangeAspect="1"/>
          </p:cNvSpPr>
          <p:nvPr/>
        </p:nvSpPr>
        <p:spPr>
          <a:xfrm>
            <a:off x="8067934" y="1802641"/>
            <a:ext cx="1554480" cy="1554480"/>
          </a:xfrm>
          <a:prstGeom prst="ellipse">
            <a:avLst/>
          </a:prstGeom>
          <a:solidFill>
            <a:schemeClr val="accent3"/>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3" name="Text Placeholder 24">
            <a:extLst>
              <a:ext uri="{FF2B5EF4-FFF2-40B4-BE49-F238E27FC236}">
                <a16:creationId xmlns:a16="http://schemas.microsoft.com/office/drawing/2014/main" id="{700C541E-16A7-7948-A657-916C3FDE8A2D}"/>
              </a:ext>
            </a:extLst>
          </p:cNvPr>
          <p:cNvSpPr>
            <a:spLocks noGrp="1"/>
          </p:cNvSpPr>
          <p:nvPr userDrawn="1">
            <p:ph type="body" sz="quarter" idx="16" hasCustomPrompt="1"/>
          </p:nvPr>
        </p:nvSpPr>
        <p:spPr>
          <a:xfrm>
            <a:off x="2112150"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4" name="Text Placeholder 24">
            <a:extLst>
              <a:ext uri="{FF2B5EF4-FFF2-40B4-BE49-F238E27FC236}">
                <a16:creationId xmlns:a16="http://schemas.microsoft.com/office/drawing/2014/main" id="{C6632954-4CD9-AC4E-873D-4EB8E3074714}"/>
              </a:ext>
            </a:extLst>
          </p:cNvPr>
          <p:cNvSpPr>
            <a:spLocks noGrp="1"/>
          </p:cNvSpPr>
          <p:nvPr userDrawn="1">
            <p:ph type="body" sz="quarter" idx="17" hasCustomPrompt="1"/>
          </p:nvPr>
        </p:nvSpPr>
        <p:spPr>
          <a:xfrm>
            <a:off x="4909958"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9" name="Text Placeholder 24">
            <a:extLst>
              <a:ext uri="{FF2B5EF4-FFF2-40B4-BE49-F238E27FC236}">
                <a16:creationId xmlns:a16="http://schemas.microsoft.com/office/drawing/2014/main" id="{47FCF07A-3FC5-C64E-BBD7-7A1019EE2490}"/>
              </a:ext>
            </a:extLst>
          </p:cNvPr>
          <p:cNvSpPr>
            <a:spLocks noGrp="1"/>
          </p:cNvSpPr>
          <p:nvPr userDrawn="1">
            <p:ph type="body" sz="quarter" idx="18" hasCustomPrompt="1"/>
          </p:nvPr>
        </p:nvSpPr>
        <p:spPr>
          <a:xfrm>
            <a:off x="7676245" y="4021092"/>
            <a:ext cx="2372083" cy="724969"/>
          </a:xfrm>
        </p:spPr>
        <p:txBody>
          <a:bodyPr>
            <a:noAutofit/>
          </a:bodyPr>
          <a:lstStyle>
            <a:lvl1pPr marL="0" indent="0" algn="ctr">
              <a:buNone/>
              <a:defRPr sz="1600" cap="all" baseline="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AVENIR,16 </a:t>
            </a:r>
            <a:r>
              <a:rPr lang="en-US" dirty="0" err="1"/>
              <a:t>pt</a:t>
            </a:r>
            <a:r>
              <a:rPr lang="en-US" dirty="0"/>
              <a:t>, GRAY FONT,</a:t>
            </a:r>
            <a:br>
              <a:rPr lang="en-US" dirty="0"/>
            </a:br>
            <a:r>
              <a:rPr lang="en-US" dirty="0"/>
              <a:t>ALL CAPS</a:t>
            </a:r>
          </a:p>
        </p:txBody>
      </p:sp>
      <p:sp>
        <p:nvSpPr>
          <p:cNvPr id="32" name="Oval 31">
            <a:extLst>
              <a:ext uri="{FF2B5EF4-FFF2-40B4-BE49-F238E27FC236}">
                <a16:creationId xmlns:a16="http://schemas.microsoft.com/office/drawing/2014/main" id="{9F0C2A2F-44BD-FF40-8445-274D308A0861}"/>
              </a:ext>
            </a:extLst>
          </p:cNvPr>
          <p:cNvSpPr>
            <a:spLocks noChangeAspect="1"/>
          </p:cNvSpPr>
          <p:nvPr userDrawn="1"/>
        </p:nvSpPr>
        <p:spPr>
          <a:xfrm>
            <a:off x="5295718" y="1802641"/>
            <a:ext cx="1554480" cy="1554480"/>
          </a:xfrm>
          <a:prstGeom prst="ellipse">
            <a:avLst/>
          </a:prstGeom>
          <a:solidFill>
            <a:schemeClr val="accent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35" name="Picture Placeholder 7">
            <a:extLst>
              <a:ext uri="{FF2B5EF4-FFF2-40B4-BE49-F238E27FC236}">
                <a16:creationId xmlns:a16="http://schemas.microsoft.com/office/drawing/2014/main" id="{9F87CD6C-63F4-C84A-8065-26C3EF5C174D}"/>
              </a:ext>
            </a:extLst>
          </p:cNvPr>
          <p:cNvSpPr>
            <a:spLocks noGrp="1"/>
          </p:cNvSpPr>
          <p:nvPr>
            <p:ph type="pic" sz="quarter" idx="20" hasCustomPrompt="1"/>
          </p:nvPr>
        </p:nvSpPr>
        <p:spPr>
          <a:xfrm>
            <a:off x="2520952" y="1805438"/>
            <a:ext cx="1554480" cy="1554481"/>
          </a:xfrm>
          <a:prstGeom prst="ellipse">
            <a:avLst/>
          </a:prstGeom>
          <a:solidFill>
            <a:srgbClr val="E87722"/>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36" name="Picture Placeholder 7">
            <a:extLst>
              <a:ext uri="{FF2B5EF4-FFF2-40B4-BE49-F238E27FC236}">
                <a16:creationId xmlns:a16="http://schemas.microsoft.com/office/drawing/2014/main" id="{0D504FA1-522A-7F4F-87EB-C4D1DE46E621}"/>
              </a:ext>
            </a:extLst>
          </p:cNvPr>
          <p:cNvSpPr>
            <a:spLocks noGrp="1"/>
          </p:cNvSpPr>
          <p:nvPr>
            <p:ph type="pic" sz="quarter" idx="21" hasCustomPrompt="1"/>
          </p:nvPr>
        </p:nvSpPr>
        <p:spPr>
          <a:xfrm>
            <a:off x="5295718" y="1802641"/>
            <a:ext cx="1554480" cy="1554481"/>
          </a:xfrm>
          <a:prstGeom prst="ellipse">
            <a:avLst/>
          </a:prstGeom>
          <a:solidFill>
            <a:srgbClr val="E87722"/>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37" name="Picture Placeholder 7">
            <a:extLst>
              <a:ext uri="{FF2B5EF4-FFF2-40B4-BE49-F238E27FC236}">
                <a16:creationId xmlns:a16="http://schemas.microsoft.com/office/drawing/2014/main" id="{B6C0E8E8-FD78-B148-9097-AC22A7BE5F7E}"/>
              </a:ext>
            </a:extLst>
          </p:cNvPr>
          <p:cNvSpPr>
            <a:spLocks noGrp="1"/>
          </p:cNvSpPr>
          <p:nvPr>
            <p:ph type="pic" sz="quarter" idx="22" hasCustomPrompt="1"/>
          </p:nvPr>
        </p:nvSpPr>
        <p:spPr>
          <a:xfrm>
            <a:off x="8067934" y="1802641"/>
            <a:ext cx="1554480" cy="1554481"/>
          </a:xfrm>
          <a:prstGeom prst="ellipse">
            <a:avLst/>
          </a:prstGeom>
          <a:solidFill>
            <a:srgbClr val="E87722"/>
          </a:solidFill>
        </p:spPr>
        <p:txBody>
          <a:bodyPr anchor="ctr">
            <a:normAutofit/>
          </a:bodyPr>
          <a:lstStyle>
            <a:lvl1pPr marL="0" indent="0" algn="ctr">
              <a:buNone/>
              <a:defRPr sz="1600">
                <a:solidFill>
                  <a:schemeClr val="bg1"/>
                </a:solidFill>
              </a:defRPr>
            </a:lvl1pPr>
          </a:lstStyle>
          <a:p>
            <a:r>
              <a:rPr lang="en-US" dirty="0"/>
              <a:t>Insert Photo or Icon Here</a:t>
            </a:r>
          </a:p>
        </p:txBody>
      </p:sp>
      <p:cxnSp>
        <p:nvCxnSpPr>
          <p:cNvPr id="8" name="Straight Connector 7">
            <a:extLst>
              <a:ext uri="{FF2B5EF4-FFF2-40B4-BE49-F238E27FC236}">
                <a16:creationId xmlns:a16="http://schemas.microsoft.com/office/drawing/2014/main" id="{F833174B-0E31-7648-819C-BB44E7BEEA82}"/>
              </a:ext>
            </a:extLst>
          </p:cNvPr>
          <p:cNvCxnSpPr/>
          <p:nvPr userDrawn="1"/>
        </p:nvCxnSpPr>
        <p:spPr>
          <a:xfrm>
            <a:off x="8839200"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AE0E21-18AF-A748-AC8A-27B7834B7B49}"/>
              </a:ext>
            </a:extLst>
          </p:cNvPr>
          <p:cNvCxnSpPr/>
          <p:nvPr userDrawn="1"/>
        </p:nvCxnSpPr>
        <p:spPr>
          <a:xfrm>
            <a:off x="6072958"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E64D7-553E-A347-BF9D-990DEE2BCF41}"/>
              </a:ext>
            </a:extLst>
          </p:cNvPr>
          <p:cNvCxnSpPr/>
          <p:nvPr userDrawn="1"/>
        </p:nvCxnSpPr>
        <p:spPr>
          <a:xfrm>
            <a:off x="3298192" y="3530843"/>
            <a:ext cx="0" cy="248195"/>
          </a:xfrm>
          <a:prstGeom prst="line">
            <a:avLst/>
          </a:prstGeom>
          <a:ln w="44450">
            <a:solidFill>
              <a:srgbClr val="C8C8C8"/>
            </a:solidFill>
          </a:ln>
        </p:spPr>
        <p:style>
          <a:lnRef idx="1">
            <a:schemeClr val="accent1"/>
          </a:lnRef>
          <a:fillRef idx="0">
            <a:schemeClr val="accent1"/>
          </a:fillRef>
          <a:effectRef idx="0">
            <a:schemeClr val="accent1"/>
          </a:effectRef>
          <a:fontRef idx="minor">
            <a:schemeClr val="tx1"/>
          </a:fontRef>
        </p:style>
      </p:cxnSp>
      <p:sp>
        <p:nvSpPr>
          <p:cNvPr id="26" name="Title 3">
            <a:extLst>
              <a:ext uri="{FF2B5EF4-FFF2-40B4-BE49-F238E27FC236}">
                <a16:creationId xmlns:a16="http://schemas.microsoft.com/office/drawing/2014/main" id="{A4F25E28-1C36-0147-A678-28AAA35DCD1C}"/>
              </a:ext>
            </a:extLst>
          </p:cNvPr>
          <p:cNvSpPr>
            <a:spLocks noGrp="1"/>
          </p:cNvSpPr>
          <p:nvPr>
            <p:ph type="title" hasCustomPrompt="1"/>
          </p:nvPr>
        </p:nvSpPr>
        <p:spPr>
          <a:xfrm>
            <a:off x="364110" y="362638"/>
            <a:ext cx="11439114" cy="869909"/>
          </a:xfrm>
        </p:spPr>
        <p:txBody>
          <a:bodyPr>
            <a:noAutofit/>
          </a:bodyPr>
          <a:lstStyle>
            <a:lvl1pPr>
              <a:defRPr/>
            </a:lvl1pPr>
          </a:lstStyle>
          <a:p>
            <a:r>
              <a:rPr lang="en-US" dirty="0"/>
              <a:t>TITLE – AVENIR BOLD, 28 PT, dark blue font, ALL CAPS</a:t>
            </a:r>
          </a:p>
        </p:txBody>
      </p:sp>
      <p:sp>
        <p:nvSpPr>
          <p:cNvPr id="31" name="Slide Number Placeholder 5">
            <a:extLst>
              <a:ext uri="{FF2B5EF4-FFF2-40B4-BE49-F238E27FC236}">
                <a16:creationId xmlns:a16="http://schemas.microsoft.com/office/drawing/2014/main" id="{2C171AD9-9BE1-E945-9767-8780DD4E794E}"/>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38" name="Footer Placeholder 4">
            <a:extLst>
              <a:ext uri="{FF2B5EF4-FFF2-40B4-BE49-F238E27FC236}">
                <a16:creationId xmlns:a16="http://schemas.microsoft.com/office/drawing/2014/main" id="{1A9D6AB5-0BDC-5A4C-9196-2600241D1508}"/>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a:t>Footer</a:t>
            </a:r>
            <a:endParaRPr lang="en-US" dirty="0"/>
          </a:p>
        </p:txBody>
      </p:sp>
    </p:spTree>
    <p:extLst>
      <p:ext uri="{BB962C8B-B14F-4D97-AF65-F5344CB8AC3E}">
        <p14:creationId xmlns:p14="http://schemas.microsoft.com/office/powerpoint/2010/main" val="267104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248">
          <p15:clr>
            <a:srgbClr val="FBAE40"/>
          </p15:clr>
        </p15:guide>
        <p15:guide id="3" pos="216">
          <p15:clr>
            <a:srgbClr val="FBAE40"/>
          </p15:clr>
        </p15:guide>
        <p15:guide id="4" pos="7464">
          <p15:clr>
            <a:srgbClr val="FBAE40"/>
          </p15:clr>
        </p15:guide>
        <p15:guide id="6" pos="6408">
          <p15:clr>
            <a:srgbClr val="FBAE40"/>
          </p15:clr>
        </p15:guide>
        <p15:guide id="7" pos="816" userDrawn="1">
          <p15:clr>
            <a:srgbClr val="FBAE40"/>
          </p15:clr>
        </p15:guide>
        <p15:guide id="8" pos="6936">
          <p15:clr>
            <a:srgbClr val="FBAE40"/>
          </p15:clr>
        </p15:guide>
        <p15:guide id="9" orient="horz" pos="408">
          <p15:clr>
            <a:srgbClr val="FBAE40"/>
          </p15:clr>
        </p15:guide>
        <p15:guide id="10" orient="horz" pos="840">
          <p15:clr>
            <a:srgbClr val="FBAE40"/>
          </p15:clr>
        </p15:guide>
        <p15:guide id="11" orient="horz" pos="3168">
          <p15:clr>
            <a:srgbClr val="FBAE40"/>
          </p15:clr>
        </p15:guide>
        <p15:guide id="12" orient="horz" pos="422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ontent_1 Box">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4109" y="1442719"/>
            <a:ext cx="11416411" cy="4572000"/>
          </a:xfr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buClr>
                <a:srgbClr val="0C2340"/>
              </a:buClr>
              <a:defRPr>
                <a:latin typeface="Avenir Book" panose="02000503020000020003" pitchFamily="2" charset="0"/>
              </a:defRPr>
            </a:lvl4pPr>
            <a:lvl5pPr>
              <a:buClr>
                <a:srgbClr val="0C2340"/>
              </a:buClr>
              <a:defRPr>
                <a:latin typeface="Avenir Book" panose="02000503020000020003" pitchFamily="2"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DD81175B-FE0E-DB45-A599-8A486F1EBBBE}"/>
              </a:ext>
            </a:extLst>
          </p:cNvPr>
          <p:cNvSpPr>
            <a:spLocks noGrp="1"/>
          </p:cNvSpPr>
          <p:nvPr>
            <p:ph type="title" hasCustomPrompt="1"/>
          </p:nvPr>
        </p:nvSpPr>
        <p:spPr>
          <a:xfrm>
            <a:off x="364110" y="362638"/>
            <a:ext cx="11439114" cy="869909"/>
          </a:xfrm>
        </p:spPr>
        <p:txBody>
          <a:bodyPr>
            <a:noAutofit/>
          </a:bodyPr>
          <a:lstStyle>
            <a:lvl1pPr>
              <a:defRPr/>
            </a:lvl1pPr>
          </a:lstStyle>
          <a:p>
            <a:r>
              <a:rPr lang="en-US" dirty="0"/>
              <a:t>TITLE – AVENIR BOLD, 28 PT, dark blue font, ALL CAPS</a:t>
            </a:r>
          </a:p>
        </p:txBody>
      </p:sp>
      <p:sp>
        <p:nvSpPr>
          <p:cNvPr id="5" name="Slide Number Placeholder 5">
            <a:extLst>
              <a:ext uri="{FF2B5EF4-FFF2-40B4-BE49-F238E27FC236}">
                <a16:creationId xmlns:a16="http://schemas.microsoft.com/office/drawing/2014/main" id="{CB069AE0-0D80-2D45-BCE4-DDF6A3049BB9}"/>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6" name="Footer Placeholder 4">
            <a:extLst>
              <a:ext uri="{FF2B5EF4-FFF2-40B4-BE49-F238E27FC236}">
                <a16:creationId xmlns:a16="http://schemas.microsoft.com/office/drawing/2014/main" id="{71CA8167-45FC-3E40-AD1D-90633B541377}"/>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15777016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64110" y="1543686"/>
            <a:ext cx="5818674" cy="4391025"/>
          </a:xfrm>
        </p:spPr>
        <p:txBody>
          <a:bodyPr/>
          <a:lstStyle>
            <a:lvl1pPr>
              <a:defRPr b="0" i="0">
                <a:latin typeface="Avenir Medium" panose="02000503020000020003" pitchFamily="2" charset="0"/>
              </a:defRPr>
            </a:lvl1pPr>
            <a:lvl4pPr>
              <a:defRPr sz="12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182782" y="1543052"/>
            <a:ext cx="5620441" cy="4391025"/>
          </a:xfrm>
        </p:spPr>
        <p:txBody>
          <a:bodyPr/>
          <a:lstStyle>
            <a:lvl1pPr>
              <a:defRPr b="0" i="0">
                <a:latin typeface="Avenir Medium" panose="02000503020000020003" pitchFamily="2" charset="0"/>
              </a:defRPr>
            </a:lvl1pPr>
            <a:lvl4pPr>
              <a:defRPr sz="12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3">
            <a:extLst>
              <a:ext uri="{FF2B5EF4-FFF2-40B4-BE49-F238E27FC236}">
                <a16:creationId xmlns:a16="http://schemas.microsoft.com/office/drawing/2014/main" id="{B0286FA5-3358-4B46-BCA0-99CFA7B08A23}"/>
              </a:ext>
            </a:extLst>
          </p:cNvPr>
          <p:cNvSpPr>
            <a:spLocks noGrp="1"/>
          </p:cNvSpPr>
          <p:nvPr>
            <p:ph type="title" hasCustomPrompt="1"/>
          </p:nvPr>
        </p:nvSpPr>
        <p:spPr>
          <a:xfrm>
            <a:off x="364110" y="362638"/>
            <a:ext cx="11439114" cy="869909"/>
          </a:xfrm>
        </p:spPr>
        <p:txBody>
          <a:bodyPr>
            <a:noAutofit/>
          </a:bodyPr>
          <a:lstStyle>
            <a:lvl1pPr>
              <a:defRPr/>
            </a:lvl1pPr>
          </a:lstStyle>
          <a:p>
            <a:r>
              <a:rPr lang="en-US" dirty="0"/>
              <a:t>TITLE – AVENIR BOLD, 28 PT, dark blue font, ALL CAPS</a:t>
            </a:r>
          </a:p>
        </p:txBody>
      </p:sp>
      <p:sp>
        <p:nvSpPr>
          <p:cNvPr id="6" name="Slide Number Placeholder 5">
            <a:extLst>
              <a:ext uri="{FF2B5EF4-FFF2-40B4-BE49-F238E27FC236}">
                <a16:creationId xmlns:a16="http://schemas.microsoft.com/office/drawing/2014/main" id="{B37FAF33-EB7E-F044-82B8-3D14FF92A8EA}"/>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7" name="Footer Placeholder 4">
            <a:extLst>
              <a:ext uri="{FF2B5EF4-FFF2-40B4-BE49-F238E27FC236}">
                <a16:creationId xmlns:a16="http://schemas.microsoft.com/office/drawing/2014/main" id="{32C229D6-80F6-154F-B3F2-50AE81843D50}"/>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4195586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EDDA56-5B0C-9841-BBC5-C0B0741FC492}"/>
              </a:ext>
            </a:extLst>
          </p:cNvPr>
          <p:cNvSpPr/>
          <p:nvPr userDrawn="1"/>
        </p:nvSpPr>
        <p:spPr>
          <a:xfrm>
            <a:off x="4244808" y="1497558"/>
            <a:ext cx="3656302" cy="4913501"/>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7EB100-BF2D-3242-A980-D80B0036E6F9}"/>
              </a:ext>
            </a:extLst>
          </p:cNvPr>
          <p:cNvSpPr/>
          <p:nvPr userDrawn="1"/>
        </p:nvSpPr>
        <p:spPr>
          <a:xfrm>
            <a:off x="418222" y="1497558"/>
            <a:ext cx="3656302" cy="4913501"/>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ectangle 7">
            <a:extLst>
              <a:ext uri="{FF2B5EF4-FFF2-40B4-BE49-F238E27FC236}">
                <a16:creationId xmlns:a16="http://schemas.microsoft.com/office/drawing/2014/main" id="{A63E8BFC-83DE-CC4C-B12E-D8DE8AB62EC4}"/>
              </a:ext>
            </a:extLst>
          </p:cNvPr>
          <p:cNvSpPr/>
          <p:nvPr userDrawn="1"/>
        </p:nvSpPr>
        <p:spPr>
          <a:xfrm>
            <a:off x="8071394" y="1497558"/>
            <a:ext cx="3656302" cy="4913501"/>
          </a:xfrm>
          <a:prstGeom prst="rect">
            <a:avLst/>
          </a:prstGeom>
          <a:solidFill>
            <a:schemeClr val="bg1">
              <a:lumMod val="9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1B88F7DA-5EFF-EC4B-AC04-75349EDC19AE}"/>
              </a:ext>
            </a:extLst>
          </p:cNvPr>
          <p:cNvCxnSpPr>
            <a:cxnSpLocks/>
          </p:cNvCxnSpPr>
          <p:nvPr userDrawn="1"/>
        </p:nvCxnSpPr>
        <p:spPr>
          <a:xfrm>
            <a:off x="770799" y="2212380"/>
            <a:ext cx="295114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CF016B-5204-1946-9848-A1DEE6B21753}"/>
              </a:ext>
            </a:extLst>
          </p:cNvPr>
          <p:cNvCxnSpPr>
            <a:cxnSpLocks/>
          </p:cNvCxnSpPr>
          <p:nvPr userDrawn="1"/>
        </p:nvCxnSpPr>
        <p:spPr>
          <a:xfrm>
            <a:off x="4597385" y="2220847"/>
            <a:ext cx="295114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8F60116-CBDD-F045-ABB6-5F59B618FB48}"/>
              </a:ext>
            </a:extLst>
          </p:cNvPr>
          <p:cNvCxnSpPr>
            <a:cxnSpLocks/>
          </p:cNvCxnSpPr>
          <p:nvPr userDrawn="1"/>
        </p:nvCxnSpPr>
        <p:spPr>
          <a:xfrm>
            <a:off x="8423971" y="2220844"/>
            <a:ext cx="295114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24">
            <a:extLst>
              <a:ext uri="{FF2B5EF4-FFF2-40B4-BE49-F238E27FC236}">
                <a16:creationId xmlns:a16="http://schemas.microsoft.com/office/drawing/2014/main" id="{FD497B08-CA80-3A4A-80FB-0E86AA7CBA43}"/>
              </a:ext>
            </a:extLst>
          </p:cNvPr>
          <p:cNvSpPr>
            <a:spLocks noGrp="1"/>
          </p:cNvSpPr>
          <p:nvPr>
            <p:ph type="body" sz="quarter" idx="13" hasCustomPrompt="1"/>
          </p:nvPr>
        </p:nvSpPr>
        <p:spPr>
          <a:xfrm>
            <a:off x="616804" y="2441495"/>
            <a:ext cx="3259138" cy="3790255"/>
          </a:xfrm>
        </p:spPr>
        <p:txBody>
          <a:bodyPr>
            <a:noAutofit/>
          </a:bodyPr>
          <a:lstStyle>
            <a:lvl1pPr marL="0" marR="0" indent="0" algn="l" defTabSz="914400" rtl="0" eaLnBrk="1" fontAlgn="auto" latinLnBrk="0" hangingPunct="1">
              <a:lnSpc>
                <a:spcPct val="90000"/>
              </a:lnSpc>
              <a:spcBef>
                <a:spcPts val="0"/>
              </a:spcBef>
              <a:spcAft>
                <a:spcPts val="1200"/>
              </a:spcAft>
              <a:buClr>
                <a:schemeClr val="tx2"/>
              </a:buClr>
              <a:buSzTx/>
              <a:buFont typeface="Wingdings" charset="2"/>
              <a:buNone/>
              <a:tabLst/>
              <a:defRPr sz="160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 regular, 16 </a:t>
            </a:r>
            <a:r>
              <a:rPr lang="en-US" dirty="0" err="1"/>
              <a:t>pt</a:t>
            </a:r>
            <a:r>
              <a:rPr lang="en-US" dirty="0"/>
              <a:t>, sentence case. If the title or main content placeholder containers get moved out of place, on the Home tab, click the “Reset” button beside “New Slide” to put them back into the correct place.</a:t>
            </a:r>
          </a:p>
        </p:txBody>
      </p:sp>
      <p:sp>
        <p:nvSpPr>
          <p:cNvPr id="26" name="Text Placeholder 24">
            <a:extLst>
              <a:ext uri="{FF2B5EF4-FFF2-40B4-BE49-F238E27FC236}">
                <a16:creationId xmlns:a16="http://schemas.microsoft.com/office/drawing/2014/main" id="{98B717A5-BFD9-3142-BDC7-883C3610147A}"/>
              </a:ext>
            </a:extLst>
          </p:cNvPr>
          <p:cNvSpPr>
            <a:spLocks noGrp="1"/>
          </p:cNvSpPr>
          <p:nvPr>
            <p:ph type="body" sz="quarter" idx="14" hasCustomPrompt="1"/>
          </p:nvPr>
        </p:nvSpPr>
        <p:spPr>
          <a:xfrm>
            <a:off x="4443390" y="2441495"/>
            <a:ext cx="3259138" cy="3790255"/>
          </a:xfrm>
        </p:spPr>
        <p:txBody>
          <a:bodyPr>
            <a:noAutofit/>
          </a:bodyPr>
          <a:lstStyle>
            <a:lvl1pPr marL="0" marR="0" indent="0" algn="l" defTabSz="914400" rtl="0" eaLnBrk="1" fontAlgn="auto" latinLnBrk="0" hangingPunct="1">
              <a:lnSpc>
                <a:spcPct val="90000"/>
              </a:lnSpc>
              <a:spcBef>
                <a:spcPts val="0"/>
              </a:spcBef>
              <a:spcAft>
                <a:spcPts val="1200"/>
              </a:spcAft>
              <a:buClr>
                <a:schemeClr val="tx2"/>
              </a:buClr>
              <a:buSzTx/>
              <a:buFont typeface="Wingdings" charset="2"/>
              <a:buNone/>
              <a:tabLst/>
              <a:defRPr sz="160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marL="0" marR="0" lvl="0" indent="0" algn="l" defTabSz="914400" rtl="0" eaLnBrk="1" fontAlgn="auto" latinLnBrk="0" hangingPunct="1">
              <a:lnSpc>
                <a:spcPct val="90000"/>
              </a:lnSpc>
              <a:spcBef>
                <a:spcPts val="0"/>
              </a:spcBef>
              <a:spcAft>
                <a:spcPts val="1200"/>
              </a:spcAft>
              <a:buClr>
                <a:schemeClr val="tx2"/>
              </a:buClr>
              <a:buSzTx/>
              <a:buFont typeface="Wingdings" charset="2"/>
              <a:buNone/>
              <a:tabLst/>
              <a:defRPr/>
            </a:pPr>
            <a:r>
              <a:rPr lang="en-US" dirty="0"/>
              <a:t>Content – Avenir regular, 16 </a:t>
            </a:r>
            <a:r>
              <a:rPr lang="en-US" dirty="0" err="1"/>
              <a:t>pt</a:t>
            </a:r>
            <a:r>
              <a:rPr lang="en-US" dirty="0"/>
              <a:t>, sentence case. Sentence case means to capitalize only the first letter of the first. When using sentence case, you will still capitalize the first letter of proper nouns and names/titles.</a:t>
            </a:r>
          </a:p>
        </p:txBody>
      </p:sp>
      <p:sp>
        <p:nvSpPr>
          <p:cNvPr id="27" name="Text Placeholder 24">
            <a:extLst>
              <a:ext uri="{FF2B5EF4-FFF2-40B4-BE49-F238E27FC236}">
                <a16:creationId xmlns:a16="http://schemas.microsoft.com/office/drawing/2014/main" id="{76623F4A-CFEA-8740-8286-9A9FD5427D74}"/>
              </a:ext>
            </a:extLst>
          </p:cNvPr>
          <p:cNvSpPr>
            <a:spLocks noGrp="1"/>
          </p:cNvSpPr>
          <p:nvPr>
            <p:ph type="body" sz="quarter" idx="15" hasCustomPrompt="1"/>
          </p:nvPr>
        </p:nvSpPr>
        <p:spPr>
          <a:xfrm>
            <a:off x="8269976" y="2441495"/>
            <a:ext cx="3259138" cy="3790255"/>
          </a:xfrm>
        </p:spPr>
        <p:txBody>
          <a:bodyPr>
            <a:noAutofit/>
          </a:bodyPr>
          <a:lstStyle>
            <a:lvl1pPr marL="0" indent="0">
              <a:buNone/>
              <a:defRPr sz="1600">
                <a:solidFill>
                  <a:srgbClr val="63656A"/>
                </a:solidFill>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Content – Avenir regular, 16 </a:t>
            </a:r>
            <a:r>
              <a:rPr lang="en-US" dirty="0" err="1"/>
              <a:t>pt</a:t>
            </a:r>
            <a:r>
              <a:rPr lang="en-US" dirty="0"/>
              <a:t>, sentence case. If using bullet points, be sure to use dark blue square bullets.</a:t>
            </a:r>
          </a:p>
        </p:txBody>
      </p:sp>
      <p:sp>
        <p:nvSpPr>
          <p:cNvPr id="28" name="Text Placeholder 24">
            <a:extLst>
              <a:ext uri="{FF2B5EF4-FFF2-40B4-BE49-F238E27FC236}">
                <a16:creationId xmlns:a16="http://schemas.microsoft.com/office/drawing/2014/main" id="{6F0BD7A7-2EDD-1349-B00E-BCFD771E6EE0}"/>
              </a:ext>
            </a:extLst>
          </p:cNvPr>
          <p:cNvSpPr>
            <a:spLocks noGrp="1"/>
          </p:cNvSpPr>
          <p:nvPr>
            <p:ph type="body" sz="quarter" idx="16" hasCustomPrompt="1"/>
          </p:nvPr>
        </p:nvSpPr>
        <p:spPr>
          <a:xfrm>
            <a:off x="555021" y="1815510"/>
            <a:ext cx="3382703" cy="608932"/>
          </a:xfrm>
        </p:spPr>
        <p:txBody>
          <a:bodyPr>
            <a:noAutofit/>
          </a:bodyPr>
          <a:lstStyle>
            <a:lvl1pPr marL="0" indent="0" algn="ctr">
              <a:buNone/>
              <a:defRPr sz="1800" b="0" i="0" cap="all" baseline="0">
                <a:solidFill>
                  <a:schemeClr val="accent6"/>
                </a:solidFill>
                <a:latin typeface="Avenir Medium" panose="02000503020000020003" pitchFamily="2" charset="0"/>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TITLE – AVENIR bold, 18 </a:t>
            </a:r>
            <a:r>
              <a:rPr lang="en-US" dirty="0" err="1"/>
              <a:t>pt</a:t>
            </a:r>
            <a:endParaRPr lang="en-US" dirty="0"/>
          </a:p>
        </p:txBody>
      </p:sp>
      <p:sp>
        <p:nvSpPr>
          <p:cNvPr id="29" name="Text Placeholder 24">
            <a:extLst>
              <a:ext uri="{FF2B5EF4-FFF2-40B4-BE49-F238E27FC236}">
                <a16:creationId xmlns:a16="http://schemas.microsoft.com/office/drawing/2014/main" id="{C1BCA19B-848C-7141-ACC8-695E44203BBD}"/>
              </a:ext>
            </a:extLst>
          </p:cNvPr>
          <p:cNvSpPr>
            <a:spLocks noGrp="1"/>
          </p:cNvSpPr>
          <p:nvPr>
            <p:ph type="body" sz="quarter" idx="17" hasCustomPrompt="1"/>
          </p:nvPr>
        </p:nvSpPr>
        <p:spPr>
          <a:xfrm>
            <a:off x="4381606" y="1815510"/>
            <a:ext cx="3382703" cy="608932"/>
          </a:xfrm>
        </p:spPr>
        <p:txBody>
          <a:bodyPr>
            <a:noAutofit/>
          </a:bodyPr>
          <a:lstStyle>
            <a:lvl1pPr marL="0" indent="0" algn="ctr">
              <a:buNone/>
              <a:defRPr sz="1800" b="0" i="0" cap="all" baseline="0">
                <a:solidFill>
                  <a:schemeClr val="accent6"/>
                </a:solidFill>
                <a:latin typeface="Avenir Medium" panose="02000503020000020003" pitchFamily="2" charset="0"/>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TITLE – AVENIR bold, 18 </a:t>
            </a:r>
            <a:r>
              <a:rPr lang="en-US" dirty="0" err="1"/>
              <a:t>pt</a:t>
            </a:r>
            <a:endParaRPr lang="en-US" dirty="0"/>
          </a:p>
        </p:txBody>
      </p:sp>
      <p:sp>
        <p:nvSpPr>
          <p:cNvPr id="30" name="Text Placeholder 24">
            <a:extLst>
              <a:ext uri="{FF2B5EF4-FFF2-40B4-BE49-F238E27FC236}">
                <a16:creationId xmlns:a16="http://schemas.microsoft.com/office/drawing/2014/main" id="{3123E1CE-2118-3440-BE56-F4969D496070}"/>
              </a:ext>
            </a:extLst>
          </p:cNvPr>
          <p:cNvSpPr>
            <a:spLocks noGrp="1"/>
          </p:cNvSpPr>
          <p:nvPr>
            <p:ph type="body" sz="quarter" idx="18" hasCustomPrompt="1"/>
          </p:nvPr>
        </p:nvSpPr>
        <p:spPr>
          <a:xfrm>
            <a:off x="8208191" y="1816652"/>
            <a:ext cx="3382703" cy="608932"/>
          </a:xfrm>
        </p:spPr>
        <p:txBody>
          <a:bodyPr>
            <a:noAutofit/>
          </a:bodyPr>
          <a:lstStyle>
            <a:lvl1pPr marL="0" indent="0" algn="ctr">
              <a:buNone/>
              <a:defRPr sz="1800" b="0" i="0" cap="all" baseline="0">
                <a:solidFill>
                  <a:schemeClr val="accent6"/>
                </a:solidFill>
                <a:latin typeface="Avenir Medium" panose="02000503020000020003" pitchFamily="2" charset="0"/>
              </a:defRPr>
            </a:lvl1pPr>
            <a:lvl2pPr marL="457200" indent="0">
              <a:buNone/>
              <a:defRPr sz="1400">
                <a:solidFill>
                  <a:schemeClr val="tx1">
                    <a:lumMod val="65000"/>
                    <a:lumOff val="35000"/>
                  </a:schemeClr>
                </a:solidFill>
              </a:defRPr>
            </a:lvl2pPr>
            <a:lvl3pPr marL="914400" indent="0">
              <a:buNone/>
              <a:defRPr sz="1400">
                <a:solidFill>
                  <a:schemeClr val="tx1">
                    <a:lumMod val="65000"/>
                    <a:lumOff val="35000"/>
                  </a:schemeClr>
                </a:solidFill>
              </a:defRPr>
            </a:lvl3pPr>
            <a:lvl4pPr marL="1371600" indent="0">
              <a:buNone/>
              <a:defRPr sz="1400">
                <a:solidFill>
                  <a:schemeClr val="tx1">
                    <a:lumMod val="65000"/>
                    <a:lumOff val="35000"/>
                  </a:schemeClr>
                </a:solidFill>
              </a:defRPr>
            </a:lvl4pPr>
            <a:lvl5pPr marL="1828800" indent="0">
              <a:buNone/>
              <a:defRPr sz="1400">
                <a:solidFill>
                  <a:schemeClr val="tx1">
                    <a:lumMod val="65000"/>
                    <a:lumOff val="35000"/>
                  </a:schemeClr>
                </a:solidFill>
              </a:defRPr>
            </a:lvl5pPr>
          </a:lstStyle>
          <a:p>
            <a:pPr lvl="0"/>
            <a:r>
              <a:rPr lang="en-US" dirty="0"/>
              <a:t>TITLE – Avenir bold, 18 </a:t>
            </a:r>
            <a:r>
              <a:rPr lang="en-US" dirty="0" err="1"/>
              <a:t>pt</a:t>
            </a:r>
            <a:endParaRPr lang="en-US" dirty="0"/>
          </a:p>
        </p:txBody>
      </p:sp>
      <p:sp>
        <p:nvSpPr>
          <p:cNvPr id="18" name="Title 3">
            <a:extLst>
              <a:ext uri="{FF2B5EF4-FFF2-40B4-BE49-F238E27FC236}">
                <a16:creationId xmlns:a16="http://schemas.microsoft.com/office/drawing/2014/main" id="{7AA1A2C1-D5AC-F145-91A7-2D5D0AFAA444}"/>
              </a:ext>
            </a:extLst>
          </p:cNvPr>
          <p:cNvSpPr>
            <a:spLocks noGrp="1"/>
          </p:cNvSpPr>
          <p:nvPr>
            <p:ph type="title" hasCustomPrompt="1"/>
          </p:nvPr>
        </p:nvSpPr>
        <p:spPr>
          <a:xfrm>
            <a:off x="364110" y="362638"/>
            <a:ext cx="11439114" cy="869909"/>
          </a:xfrm>
        </p:spPr>
        <p:txBody>
          <a:bodyPr>
            <a:noAutofit/>
          </a:bodyPr>
          <a:lstStyle>
            <a:lvl1pPr>
              <a:defRPr/>
            </a:lvl1pPr>
          </a:lstStyle>
          <a:p>
            <a:r>
              <a:rPr lang="en-US" dirty="0"/>
              <a:t>TITLE – AVENIR BOLD, 28 PT, dark blue font, ALL CAPS</a:t>
            </a:r>
          </a:p>
        </p:txBody>
      </p:sp>
      <p:sp>
        <p:nvSpPr>
          <p:cNvPr id="19" name="Slide Number Placeholder 5">
            <a:extLst>
              <a:ext uri="{FF2B5EF4-FFF2-40B4-BE49-F238E27FC236}">
                <a16:creationId xmlns:a16="http://schemas.microsoft.com/office/drawing/2014/main" id="{5F8156AC-4342-4D4A-945A-8596BF79DE6D}"/>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21" name="Footer Placeholder 4">
            <a:extLst>
              <a:ext uri="{FF2B5EF4-FFF2-40B4-BE49-F238E27FC236}">
                <a16:creationId xmlns:a16="http://schemas.microsoft.com/office/drawing/2014/main" id="{E5FDE0B4-051E-1348-9BF2-570AC2CF5E7D}"/>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207618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76">
          <p15:clr>
            <a:srgbClr val="FBAE40"/>
          </p15:clr>
        </p15:guide>
        <p15:guide id="2" pos="600">
          <p15:clr>
            <a:srgbClr val="FBAE40"/>
          </p15:clr>
        </p15:guide>
        <p15:guide id="3" pos="4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_Headlin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E136DF-A1CA-134A-97F1-6A10F8F56875}"/>
              </a:ext>
            </a:extLst>
          </p:cNvPr>
          <p:cNvSpPr>
            <a:spLocks noGrp="1"/>
          </p:cNvSpPr>
          <p:nvPr>
            <p:ph type="body" sz="quarter" idx="10"/>
          </p:nvPr>
        </p:nvSpPr>
        <p:spPr>
          <a:xfrm>
            <a:off x="364110" y="1376680"/>
            <a:ext cx="11439114" cy="47091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3">
            <a:extLst>
              <a:ext uri="{FF2B5EF4-FFF2-40B4-BE49-F238E27FC236}">
                <a16:creationId xmlns:a16="http://schemas.microsoft.com/office/drawing/2014/main" id="{60E11964-95E9-D54C-9972-DDB9ADD52F56}"/>
              </a:ext>
            </a:extLst>
          </p:cNvPr>
          <p:cNvSpPr>
            <a:spLocks noGrp="1"/>
          </p:cNvSpPr>
          <p:nvPr>
            <p:ph type="title" hasCustomPrompt="1"/>
          </p:nvPr>
        </p:nvSpPr>
        <p:spPr>
          <a:xfrm>
            <a:off x="364110" y="362638"/>
            <a:ext cx="11439114" cy="869909"/>
          </a:xfrm>
        </p:spPr>
        <p:txBody>
          <a:bodyPr>
            <a:noAutofit/>
          </a:bodyPr>
          <a:lstStyle>
            <a:lvl1pPr>
              <a:defRPr/>
            </a:lvl1pPr>
          </a:lstStyle>
          <a:p>
            <a:r>
              <a:rPr lang="en-US" dirty="0"/>
              <a:t>TITLE – AVENIR BOLD, 28 PT, dark blue font, ALL CAPS</a:t>
            </a:r>
          </a:p>
        </p:txBody>
      </p:sp>
      <p:sp>
        <p:nvSpPr>
          <p:cNvPr id="6" name="Slide Number Placeholder 5">
            <a:extLst>
              <a:ext uri="{FF2B5EF4-FFF2-40B4-BE49-F238E27FC236}">
                <a16:creationId xmlns:a16="http://schemas.microsoft.com/office/drawing/2014/main" id="{48789D29-50F9-0242-BE0E-40143DAD4D1D}"/>
              </a:ext>
            </a:extLst>
          </p:cNvPr>
          <p:cNvSpPr>
            <a:spLocks noGrp="1"/>
          </p:cNvSpPr>
          <p:nvPr>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7" name="Footer Placeholder 4">
            <a:extLst>
              <a:ext uri="{FF2B5EF4-FFF2-40B4-BE49-F238E27FC236}">
                <a16:creationId xmlns:a16="http://schemas.microsoft.com/office/drawing/2014/main" id="{2B72C8B6-ADFF-8446-8DB7-EAF1748357D0}"/>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732313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03 (Dark Blu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742C97D-1546-4CBF-A61E-725EA7022285}"/>
              </a:ext>
            </a:extLst>
          </p:cNvPr>
          <p:cNvSpPr>
            <a:spLocks noGrp="1"/>
          </p:cNvSpPr>
          <p:nvPr>
            <p:ph type="ctrTitle" hasCustomPrompt="1"/>
          </p:nvPr>
        </p:nvSpPr>
        <p:spPr>
          <a:xfrm>
            <a:off x="5858359" y="2607158"/>
            <a:ext cx="6013188" cy="2387600"/>
          </a:xfrm>
        </p:spPr>
        <p:txBody>
          <a:bodyPr anchor="b">
            <a:noAutofit/>
          </a:bodyPr>
          <a:lstStyle>
            <a:lvl1pPr algn="l">
              <a:defRPr sz="3600">
                <a:solidFill>
                  <a:srgbClr val="0C2340"/>
                </a:solidFill>
              </a:defRPr>
            </a:lvl1pPr>
          </a:lstStyle>
          <a:p>
            <a:r>
              <a:rPr lang="en-US" dirty="0"/>
              <a:t>TITLE SLIDE OR DIVIDER AVENIR BOLD, 36 PT, Dark blue font, all caps</a:t>
            </a:r>
          </a:p>
        </p:txBody>
      </p:sp>
      <p:sp>
        <p:nvSpPr>
          <p:cNvPr id="13" name="Subtitle 2">
            <a:extLst>
              <a:ext uri="{FF2B5EF4-FFF2-40B4-BE49-F238E27FC236}">
                <a16:creationId xmlns:a16="http://schemas.microsoft.com/office/drawing/2014/main" id="{347B2A29-479D-4F15-874B-92AAFE7F8216}"/>
              </a:ext>
            </a:extLst>
          </p:cNvPr>
          <p:cNvSpPr>
            <a:spLocks noGrp="1"/>
          </p:cNvSpPr>
          <p:nvPr>
            <p:ph type="subTitle" idx="1" hasCustomPrompt="1"/>
          </p:nvPr>
        </p:nvSpPr>
        <p:spPr>
          <a:xfrm>
            <a:off x="5858359" y="5152104"/>
            <a:ext cx="6013188" cy="827881"/>
          </a:xfrm>
        </p:spPr>
        <p:txBody>
          <a:bodyPr>
            <a:noAutofit/>
          </a:bodyPr>
          <a:lstStyle>
            <a:lvl1pPr marL="0" indent="0" algn="l">
              <a:buNone/>
              <a:defRPr lang="en-US" sz="1800" b="0" i="0" kern="1200" cap="all" spc="0" baseline="0" dirty="0">
                <a:solidFill>
                  <a:srgbClr val="E87722"/>
                </a:solidFill>
                <a:latin typeface="Avenir Medium" panose="02000503020000020003" pitchFamily="2" charset="0"/>
                <a:ea typeface="Avenir Medium" panose="02000503020000020003" pitchFamily="2"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 AVENIR, 18 PT, orange, ALL CAPS</a:t>
            </a:r>
          </a:p>
        </p:txBody>
      </p:sp>
      <p:pic>
        <p:nvPicPr>
          <p:cNvPr id="8" name="Picture 7">
            <a:extLst>
              <a:ext uri="{FF2B5EF4-FFF2-40B4-BE49-F238E27FC236}">
                <a16:creationId xmlns:a16="http://schemas.microsoft.com/office/drawing/2014/main" id="{FEFC20E5-0BAB-9040-A22D-F2851164999D}"/>
              </a:ext>
            </a:extLst>
          </p:cNvPr>
          <p:cNvPicPr>
            <a:picLocks noChangeAspect="1"/>
          </p:cNvPicPr>
          <p:nvPr userDrawn="1"/>
        </p:nvPicPr>
        <p:blipFill>
          <a:blip r:embed="rId2">
            <a:extLst>
              <a:ext uri="{96DAC541-7B7A-43D3-8B79-37D633B846F1}">
                <asvg:svgBlip xmlns:asvg="http://schemas.microsoft.com/office/drawing/2016/SVG/main" r:embed="rId3"/>
              </a:ext>
            </a:extLst>
          </a:blip>
          <a:srcRect t="401" b="401"/>
          <a:stretch/>
        </p:blipFill>
        <p:spPr>
          <a:xfrm>
            <a:off x="11186790" y="6101861"/>
            <a:ext cx="684757" cy="588697"/>
          </a:xfrm>
          <a:prstGeom prst="rect">
            <a:avLst/>
          </a:prstGeom>
        </p:spPr>
      </p:pic>
      <p:sp>
        <p:nvSpPr>
          <p:cNvPr id="17" name="Freeform 16">
            <a:extLst>
              <a:ext uri="{FF2B5EF4-FFF2-40B4-BE49-F238E27FC236}">
                <a16:creationId xmlns:a16="http://schemas.microsoft.com/office/drawing/2014/main" id="{11BC7DFB-4A40-D745-9661-B497BAAA863E}"/>
              </a:ext>
            </a:extLst>
          </p:cNvPr>
          <p:cNvSpPr/>
          <p:nvPr userDrawn="1"/>
        </p:nvSpPr>
        <p:spPr>
          <a:xfrm>
            <a:off x="0" y="0"/>
            <a:ext cx="6827005" cy="6101861"/>
          </a:xfrm>
          <a:custGeom>
            <a:avLst/>
            <a:gdLst>
              <a:gd name="connsiteX0" fmla="*/ 0 w 6827005"/>
              <a:gd name="connsiteY0" fmla="*/ 0 h 6101861"/>
              <a:gd name="connsiteX1" fmla="*/ 2 w 6827005"/>
              <a:gd name="connsiteY1" fmla="*/ 0 h 6101861"/>
              <a:gd name="connsiteX2" fmla="*/ 2 w 6827005"/>
              <a:gd name="connsiteY2" fmla="*/ 4513394 h 6101861"/>
              <a:gd name="connsiteX3" fmla="*/ 4143961 w 6827005"/>
              <a:gd name="connsiteY3" fmla="*/ 2060002 h 6101861"/>
              <a:gd name="connsiteX4" fmla="*/ 664469 w 6827005"/>
              <a:gd name="connsiteY4" fmla="*/ 0 h 6101861"/>
              <a:gd name="connsiteX5" fmla="*/ 2125394 w 6827005"/>
              <a:gd name="connsiteY5" fmla="*/ 0 h 6101861"/>
              <a:gd name="connsiteX6" fmla="*/ 5604888 w 6827005"/>
              <a:gd name="connsiteY6" fmla="*/ 2060002 h 6101861"/>
              <a:gd name="connsiteX7" fmla="*/ 2 w 6827005"/>
              <a:gd name="connsiteY7" fmla="*/ 5378320 h 6101861"/>
              <a:gd name="connsiteX8" fmla="*/ 2 w 6827005"/>
              <a:gd name="connsiteY8" fmla="*/ 5868996 h 6101861"/>
              <a:gd name="connsiteX9" fmla="*/ 6433677 w 6827005"/>
              <a:gd name="connsiteY9" fmla="*/ 2060002 h 6101861"/>
              <a:gd name="connsiteX10" fmla="*/ 2954182 w 6827005"/>
              <a:gd name="connsiteY10" fmla="*/ 0 h 6101861"/>
              <a:gd name="connsiteX11" fmla="*/ 3347510 w 6827005"/>
              <a:gd name="connsiteY11" fmla="*/ 0 h 6101861"/>
              <a:gd name="connsiteX12" fmla="*/ 6827005 w 6827005"/>
              <a:gd name="connsiteY12" fmla="*/ 2060002 h 6101861"/>
              <a:gd name="connsiteX13" fmla="*/ 0 w 6827005"/>
              <a:gd name="connsiteY13" fmla="*/ 6101861 h 6101861"/>
              <a:gd name="connsiteX14" fmla="*/ 0 w 6827005"/>
              <a:gd name="connsiteY14" fmla="*/ 0 h 610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27005" h="6101861">
                <a:moveTo>
                  <a:pt x="0" y="0"/>
                </a:moveTo>
                <a:lnTo>
                  <a:pt x="2" y="0"/>
                </a:lnTo>
                <a:lnTo>
                  <a:pt x="2" y="4513394"/>
                </a:lnTo>
                <a:lnTo>
                  <a:pt x="4143961" y="2060002"/>
                </a:lnTo>
                <a:lnTo>
                  <a:pt x="664469" y="0"/>
                </a:lnTo>
                <a:lnTo>
                  <a:pt x="2125394" y="0"/>
                </a:lnTo>
                <a:lnTo>
                  <a:pt x="5604888" y="2060002"/>
                </a:lnTo>
                <a:lnTo>
                  <a:pt x="2" y="5378320"/>
                </a:lnTo>
                <a:lnTo>
                  <a:pt x="2" y="5868996"/>
                </a:lnTo>
                <a:lnTo>
                  <a:pt x="6433677" y="2060002"/>
                </a:lnTo>
                <a:lnTo>
                  <a:pt x="2954182" y="0"/>
                </a:lnTo>
                <a:lnTo>
                  <a:pt x="3347510" y="0"/>
                </a:lnTo>
                <a:lnTo>
                  <a:pt x="6827005" y="2060002"/>
                </a:lnTo>
                <a:lnTo>
                  <a:pt x="0" y="6101861"/>
                </a:lnTo>
                <a:lnTo>
                  <a:pt x="0" y="0"/>
                </a:lnTo>
                <a:close/>
              </a:path>
            </a:pathLst>
          </a:custGeom>
          <a:blipFill>
            <a:blip r:embed="rId4"/>
            <a:stretch>
              <a:fillRect l="-21867" t="-26326" r="-701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254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1512" userDrawn="1">
          <p15:clr>
            <a:srgbClr val="FBAE40"/>
          </p15:clr>
        </p15:guide>
        <p15:guide id="3" pos="7176" userDrawn="1">
          <p15:clr>
            <a:srgbClr val="FBAE40"/>
          </p15:clr>
        </p15:guide>
        <p15:guide id="4" pos="216" userDrawn="1">
          <p15:clr>
            <a:srgbClr val="FBAE40"/>
          </p15:clr>
        </p15:guide>
        <p15:guide id="5" pos="7464" userDrawn="1">
          <p15:clr>
            <a:srgbClr val="FBAE40"/>
          </p15:clr>
        </p15:guide>
        <p15:guide id="6" orient="horz" pos="4176" userDrawn="1">
          <p15:clr>
            <a:srgbClr val="FBAE40"/>
          </p15:clr>
        </p15:guide>
        <p15:guide id="7" orient="horz" pos="278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Divider 02 (Dark Blue)">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4050DAC1-B798-2846-8B6F-449A7905A417}"/>
              </a:ext>
            </a:extLst>
          </p:cNvPr>
          <p:cNvSpPr/>
          <p:nvPr userDrawn="1"/>
        </p:nvSpPr>
        <p:spPr>
          <a:xfrm>
            <a:off x="491920" y="0"/>
            <a:ext cx="4412127" cy="6858000"/>
          </a:xfrm>
          <a:custGeom>
            <a:avLst/>
            <a:gdLst>
              <a:gd name="connsiteX0" fmla="*/ 0 w 2563091"/>
              <a:gd name="connsiteY0" fmla="*/ 0 h 6858000"/>
              <a:gd name="connsiteX1" fmla="*/ 2563091 w 2563091"/>
              <a:gd name="connsiteY1" fmla="*/ 0 h 6858000"/>
              <a:gd name="connsiteX2" fmla="*/ 2563091 w 2563091"/>
              <a:gd name="connsiteY2" fmla="*/ 6858000 h 6858000"/>
              <a:gd name="connsiteX3" fmla="*/ 0 w 2563091"/>
              <a:gd name="connsiteY3" fmla="*/ 6858000 h 6858000"/>
              <a:gd name="connsiteX4" fmla="*/ 0 w 2563091"/>
              <a:gd name="connsiteY4" fmla="*/ 0 h 6858000"/>
              <a:gd name="connsiteX0" fmla="*/ 13854 w 2576945"/>
              <a:gd name="connsiteY0" fmla="*/ 0 h 6858000"/>
              <a:gd name="connsiteX1" fmla="*/ 2576945 w 2576945"/>
              <a:gd name="connsiteY1" fmla="*/ 0 h 6858000"/>
              <a:gd name="connsiteX2" fmla="*/ 2576945 w 2576945"/>
              <a:gd name="connsiteY2" fmla="*/ 6858000 h 6858000"/>
              <a:gd name="connsiteX3" fmla="*/ 13854 w 2576945"/>
              <a:gd name="connsiteY3" fmla="*/ 6858000 h 6858000"/>
              <a:gd name="connsiteX4" fmla="*/ 0 w 2576945"/>
              <a:gd name="connsiteY4" fmla="*/ 4641273 h 6858000"/>
              <a:gd name="connsiteX5" fmla="*/ 13854 w 2576945"/>
              <a:gd name="connsiteY5" fmla="*/ 0 h 6858000"/>
              <a:gd name="connsiteX0" fmla="*/ 1094509 w 3657600"/>
              <a:gd name="connsiteY0" fmla="*/ 0 h 6858000"/>
              <a:gd name="connsiteX1" fmla="*/ 3657600 w 3657600"/>
              <a:gd name="connsiteY1" fmla="*/ 0 h 6858000"/>
              <a:gd name="connsiteX2" fmla="*/ 3657600 w 3657600"/>
              <a:gd name="connsiteY2" fmla="*/ 6858000 h 6858000"/>
              <a:gd name="connsiteX3" fmla="*/ 1094509 w 3657600"/>
              <a:gd name="connsiteY3" fmla="*/ 6858000 h 6858000"/>
              <a:gd name="connsiteX4" fmla="*/ 0 w 3657600"/>
              <a:gd name="connsiteY4" fmla="*/ 4599710 h 6858000"/>
              <a:gd name="connsiteX5" fmla="*/ 1094509 w 3657600"/>
              <a:gd name="connsiteY5" fmla="*/ 0 h 6858000"/>
              <a:gd name="connsiteX0" fmla="*/ 1454727 w 3657600"/>
              <a:gd name="connsiteY0" fmla="*/ 0 h 6858000"/>
              <a:gd name="connsiteX1" fmla="*/ 3657600 w 3657600"/>
              <a:gd name="connsiteY1" fmla="*/ 0 h 6858000"/>
              <a:gd name="connsiteX2" fmla="*/ 3657600 w 3657600"/>
              <a:gd name="connsiteY2" fmla="*/ 6858000 h 6858000"/>
              <a:gd name="connsiteX3" fmla="*/ 1094509 w 3657600"/>
              <a:gd name="connsiteY3" fmla="*/ 6858000 h 6858000"/>
              <a:gd name="connsiteX4" fmla="*/ 0 w 3657600"/>
              <a:gd name="connsiteY4" fmla="*/ 4599710 h 6858000"/>
              <a:gd name="connsiteX5" fmla="*/ 1454727 w 3657600"/>
              <a:gd name="connsiteY5" fmla="*/ 0 h 6858000"/>
              <a:gd name="connsiteX0" fmla="*/ 1454727 w 3657600"/>
              <a:gd name="connsiteY0" fmla="*/ 0 h 6858000"/>
              <a:gd name="connsiteX1" fmla="*/ 1915468 w 3657600"/>
              <a:gd name="connsiteY1" fmla="*/ 0 h 6858000"/>
              <a:gd name="connsiteX2" fmla="*/ 3657600 w 3657600"/>
              <a:gd name="connsiteY2" fmla="*/ 0 h 6858000"/>
              <a:gd name="connsiteX3" fmla="*/ 3657600 w 3657600"/>
              <a:gd name="connsiteY3" fmla="*/ 6858000 h 6858000"/>
              <a:gd name="connsiteX4" fmla="*/ 1094509 w 3657600"/>
              <a:gd name="connsiteY4" fmla="*/ 6858000 h 6858000"/>
              <a:gd name="connsiteX5" fmla="*/ 0 w 3657600"/>
              <a:gd name="connsiteY5" fmla="*/ 4599710 h 6858000"/>
              <a:gd name="connsiteX6" fmla="*/ 1454727 w 3657600"/>
              <a:gd name="connsiteY6" fmla="*/ 0 h 6858000"/>
              <a:gd name="connsiteX0" fmla="*/ 0 w 3657600"/>
              <a:gd name="connsiteY0" fmla="*/ 4599710 h 6858000"/>
              <a:gd name="connsiteX1" fmla="*/ 1915468 w 3657600"/>
              <a:gd name="connsiteY1" fmla="*/ 0 h 6858000"/>
              <a:gd name="connsiteX2" fmla="*/ 3657600 w 3657600"/>
              <a:gd name="connsiteY2" fmla="*/ 0 h 6858000"/>
              <a:gd name="connsiteX3" fmla="*/ 3657600 w 3657600"/>
              <a:gd name="connsiteY3" fmla="*/ 6858000 h 6858000"/>
              <a:gd name="connsiteX4" fmla="*/ 1094509 w 3657600"/>
              <a:gd name="connsiteY4" fmla="*/ 6858000 h 6858000"/>
              <a:gd name="connsiteX5" fmla="*/ 0 w 3657600"/>
              <a:gd name="connsiteY5" fmla="*/ 4599710 h 6858000"/>
              <a:gd name="connsiteX0" fmla="*/ 0 w 3417053"/>
              <a:gd name="connsiteY0" fmla="*/ 4633164 h 6858000"/>
              <a:gd name="connsiteX1" fmla="*/ 1674921 w 3417053"/>
              <a:gd name="connsiteY1" fmla="*/ 0 h 6858000"/>
              <a:gd name="connsiteX2" fmla="*/ 3417053 w 3417053"/>
              <a:gd name="connsiteY2" fmla="*/ 0 h 6858000"/>
              <a:gd name="connsiteX3" fmla="*/ 3417053 w 3417053"/>
              <a:gd name="connsiteY3" fmla="*/ 6858000 h 6858000"/>
              <a:gd name="connsiteX4" fmla="*/ 853962 w 3417053"/>
              <a:gd name="connsiteY4" fmla="*/ 6858000 h 6858000"/>
              <a:gd name="connsiteX5" fmla="*/ 0 w 3417053"/>
              <a:gd name="connsiteY5" fmla="*/ 4633164 h 6858000"/>
              <a:gd name="connsiteX0" fmla="*/ 107970 w 3525023"/>
              <a:gd name="connsiteY0" fmla="*/ 4633164 h 6858000"/>
              <a:gd name="connsiteX1" fmla="*/ 0 w 3525023"/>
              <a:gd name="connsiteY1" fmla="*/ 0 h 6858000"/>
              <a:gd name="connsiteX2" fmla="*/ 3525023 w 3525023"/>
              <a:gd name="connsiteY2" fmla="*/ 0 h 6858000"/>
              <a:gd name="connsiteX3" fmla="*/ 3525023 w 3525023"/>
              <a:gd name="connsiteY3" fmla="*/ 6858000 h 6858000"/>
              <a:gd name="connsiteX4" fmla="*/ 961932 w 3525023"/>
              <a:gd name="connsiteY4" fmla="*/ 6858000 h 6858000"/>
              <a:gd name="connsiteX5" fmla="*/ 107970 w 3525023"/>
              <a:gd name="connsiteY5" fmla="*/ 4633164 h 6858000"/>
              <a:gd name="connsiteX0" fmla="*/ 1838679 w 3525023"/>
              <a:gd name="connsiteY0" fmla="*/ 4426335 h 6858000"/>
              <a:gd name="connsiteX1" fmla="*/ 0 w 3525023"/>
              <a:gd name="connsiteY1" fmla="*/ 0 h 6858000"/>
              <a:gd name="connsiteX2" fmla="*/ 3525023 w 3525023"/>
              <a:gd name="connsiteY2" fmla="*/ 0 h 6858000"/>
              <a:gd name="connsiteX3" fmla="*/ 3525023 w 3525023"/>
              <a:gd name="connsiteY3" fmla="*/ 6858000 h 6858000"/>
              <a:gd name="connsiteX4" fmla="*/ 961932 w 3525023"/>
              <a:gd name="connsiteY4" fmla="*/ 6858000 h 6858000"/>
              <a:gd name="connsiteX5" fmla="*/ 1838679 w 3525023"/>
              <a:gd name="connsiteY5" fmla="*/ 44263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5023" h="6858000">
                <a:moveTo>
                  <a:pt x="1838679" y="4426335"/>
                </a:moveTo>
                <a:lnTo>
                  <a:pt x="0" y="0"/>
                </a:lnTo>
                <a:lnTo>
                  <a:pt x="3525023" y="0"/>
                </a:lnTo>
                <a:lnTo>
                  <a:pt x="3525023" y="6858000"/>
                </a:lnTo>
                <a:lnTo>
                  <a:pt x="961932" y="6858000"/>
                </a:lnTo>
                <a:lnTo>
                  <a:pt x="1838679" y="44263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2742C97D-1546-4CBF-A61E-725EA7022285}"/>
              </a:ext>
            </a:extLst>
          </p:cNvPr>
          <p:cNvSpPr>
            <a:spLocks noGrp="1"/>
          </p:cNvSpPr>
          <p:nvPr>
            <p:ph type="ctrTitle" hasCustomPrompt="1"/>
          </p:nvPr>
        </p:nvSpPr>
        <p:spPr>
          <a:xfrm>
            <a:off x="2400300" y="1627263"/>
            <a:ext cx="7607596" cy="2387600"/>
          </a:xfrm>
        </p:spPr>
        <p:txBody>
          <a:bodyPr anchor="b">
            <a:noAutofit/>
          </a:bodyPr>
          <a:lstStyle>
            <a:lvl1pPr algn="l">
              <a:defRPr sz="3600">
                <a:solidFill>
                  <a:srgbClr val="E87722"/>
                </a:solidFill>
              </a:defRPr>
            </a:lvl1pPr>
          </a:lstStyle>
          <a:p>
            <a:r>
              <a:rPr lang="en-US" dirty="0"/>
              <a:t>DIVIDER – ARIAL BOLD, 36 PT, orange font, all caps</a:t>
            </a:r>
          </a:p>
        </p:txBody>
      </p:sp>
      <p:sp>
        <p:nvSpPr>
          <p:cNvPr id="13" name="Subtitle 2">
            <a:extLst>
              <a:ext uri="{FF2B5EF4-FFF2-40B4-BE49-F238E27FC236}">
                <a16:creationId xmlns:a16="http://schemas.microsoft.com/office/drawing/2014/main" id="{347B2A29-479D-4F15-874B-92AAFE7F8216}"/>
              </a:ext>
            </a:extLst>
          </p:cNvPr>
          <p:cNvSpPr>
            <a:spLocks noGrp="1"/>
          </p:cNvSpPr>
          <p:nvPr>
            <p:ph type="subTitle" idx="1" hasCustomPrompt="1"/>
          </p:nvPr>
        </p:nvSpPr>
        <p:spPr>
          <a:xfrm>
            <a:off x="2400300" y="4172209"/>
            <a:ext cx="7607596" cy="827881"/>
          </a:xfrm>
        </p:spPr>
        <p:txBody>
          <a:bodyPr>
            <a:noAutofit/>
          </a:bodyPr>
          <a:lstStyle>
            <a:lvl1pPr marL="0" indent="0" algn="l">
              <a:buNone/>
              <a:defRPr lang="en-US" sz="1800" b="0" i="0" kern="1200" cap="all" spc="0" baseline="0" dirty="0">
                <a:solidFill>
                  <a:srgbClr val="0C2340"/>
                </a:solidFill>
                <a:latin typeface="Avenir Medium" panose="02000503020000020003" pitchFamily="2" charset="0"/>
                <a:ea typeface="Avenir Medium" panose="02000503020000020003" pitchFamily="2"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 ARIAL, 18 PT, dark blue font, ALL CAPS</a:t>
            </a:r>
          </a:p>
        </p:txBody>
      </p:sp>
      <p:pic>
        <p:nvPicPr>
          <p:cNvPr id="10" name="Picture 9">
            <a:extLst>
              <a:ext uri="{FF2B5EF4-FFF2-40B4-BE49-F238E27FC236}">
                <a16:creationId xmlns:a16="http://schemas.microsoft.com/office/drawing/2014/main" id="{33BAC036-CEB6-E243-A800-DFF52FE6C236}"/>
              </a:ext>
            </a:extLst>
          </p:cNvPr>
          <p:cNvPicPr>
            <a:picLocks noChangeAspect="1"/>
          </p:cNvPicPr>
          <p:nvPr userDrawn="1"/>
        </p:nvPicPr>
        <p:blipFill>
          <a:blip r:embed="rId2">
            <a:extLst>
              <a:ext uri="{96DAC541-7B7A-43D3-8B79-37D633B846F1}">
                <asvg:svgBlip xmlns:asvg="http://schemas.microsoft.com/office/drawing/2016/SVG/main" r:embed="rId3"/>
              </a:ext>
            </a:extLst>
          </a:blip>
          <a:srcRect t="401" b="401"/>
          <a:stretch/>
        </p:blipFill>
        <p:spPr>
          <a:xfrm>
            <a:off x="11186790" y="6101861"/>
            <a:ext cx="684757" cy="588697"/>
          </a:xfrm>
          <a:prstGeom prst="rect">
            <a:avLst/>
          </a:prstGeom>
        </p:spPr>
      </p:pic>
      <p:pic>
        <p:nvPicPr>
          <p:cNvPr id="14" name="Picture 13" descr="A picture containing dark, light, night sky&#10;&#10;Description automatically generated">
            <a:extLst>
              <a:ext uri="{FF2B5EF4-FFF2-40B4-BE49-F238E27FC236}">
                <a16:creationId xmlns:a16="http://schemas.microsoft.com/office/drawing/2014/main" id="{72B09A68-5798-4340-9B8F-CC807289C73B}"/>
              </a:ext>
            </a:extLst>
          </p:cNvPr>
          <p:cNvPicPr>
            <a:picLocks noChangeAspect="1"/>
          </p:cNvPicPr>
          <p:nvPr userDrawn="1"/>
        </p:nvPicPr>
        <p:blipFill>
          <a:blip r:embed="rId4"/>
          <a:stretch>
            <a:fillRect/>
          </a:stretch>
        </p:blipFill>
        <p:spPr>
          <a:xfrm rot="5400000">
            <a:off x="-759922" y="-1288870"/>
            <a:ext cx="5299364" cy="6858000"/>
          </a:xfrm>
          <a:prstGeom prst="rect">
            <a:avLst/>
          </a:prstGeom>
        </p:spPr>
      </p:pic>
    </p:spTree>
    <p:extLst>
      <p:ext uri="{BB962C8B-B14F-4D97-AF65-F5344CB8AC3E}">
        <p14:creationId xmlns:p14="http://schemas.microsoft.com/office/powerpoint/2010/main" val="244886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512" userDrawn="1">
          <p15:clr>
            <a:srgbClr val="FBAE40"/>
          </p15:clr>
        </p15:guide>
        <p15:guide id="3" pos="7176">
          <p15:clr>
            <a:srgbClr val="FBAE40"/>
          </p15:clr>
        </p15:guide>
        <p15:guide id="4" pos="216">
          <p15:clr>
            <a:srgbClr val="FBAE40"/>
          </p15:clr>
        </p15:guide>
        <p15:guide id="5" pos="7464">
          <p15:clr>
            <a:srgbClr val="FBAE40"/>
          </p15:clr>
        </p15:guide>
        <p15:guide id="6" orient="horz" pos="4176">
          <p15:clr>
            <a:srgbClr val="FBAE40"/>
          </p15:clr>
        </p15:guide>
        <p15:guide id="7" orient="horz" pos="278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With Icons (Dark Blue)">
    <p:spTree>
      <p:nvGrpSpPr>
        <p:cNvPr id="1" name=""/>
        <p:cNvGrpSpPr/>
        <p:nvPr/>
      </p:nvGrpSpPr>
      <p:grpSpPr>
        <a:xfrm>
          <a:off x="0" y="0"/>
          <a:ext cx="0" cy="0"/>
          <a:chOff x="0" y="0"/>
          <a:chExt cx="0" cy="0"/>
        </a:xfrm>
      </p:grpSpPr>
      <p:sp>
        <p:nvSpPr>
          <p:cNvPr id="16" name="Rectangle 6"/>
          <p:cNvSpPr/>
          <p:nvPr/>
        </p:nvSpPr>
        <p:spPr>
          <a:xfrm>
            <a:off x="1143004" y="-7070"/>
            <a:ext cx="4271405" cy="6868886"/>
          </a:xfrm>
          <a:custGeom>
            <a:avLst/>
            <a:gdLst>
              <a:gd name="connsiteX0" fmla="*/ 0 w 2563091"/>
              <a:gd name="connsiteY0" fmla="*/ 0 h 6858000"/>
              <a:gd name="connsiteX1" fmla="*/ 2563091 w 2563091"/>
              <a:gd name="connsiteY1" fmla="*/ 0 h 6858000"/>
              <a:gd name="connsiteX2" fmla="*/ 2563091 w 2563091"/>
              <a:gd name="connsiteY2" fmla="*/ 6858000 h 6858000"/>
              <a:gd name="connsiteX3" fmla="*/ 0 w 2563091"/>
              <a:gd name="connsiteY3" fmla="*/ 6858000 h 6858000"/>
              <a:gd name="connsiteX4" fmla="*/ 0 w 2563091"/>
              <a:gd name="connsiteY4" fmla="*/ 0 h 6858000"/>
              <a:gd name="connsiteX0" fmla="*/ 13854 w 2576945"/>
              <a:gd name="connsiteY0" fmla="*/ 0 h 6858000"/>
              <a:gd name="connsiteX1" fmla="*/ 2576945 w 2576945"/>
              <a:gd name="connsiteY1" fmla="*/ 0 h 6858000"/>
              <a:gd name="connsiteX2" fmla="*/ 2576945 w 2576945"/>
              <a:gd name="connsiteY2" fmla="*/ 6858000 h 6858000"/>
              <a:gd name="connsiteX3" fmla="*/ 13854 w 2576945"/>
              <a:gd name="connsiteY3" fmla="*/ 6858000 h 6858000"/>
              <a:gd name="connsiteX4" fmla="*/ 0 w 2576945"/>
              <a:gd name="connsiteY4" fmla="*/ 4641273 h 6858000"/>
              <a:gd name="connsiteX5" fmla="*/ 13854 w 2576945"/>
              <a:gd name="connsiteY5" fmla="*/ 0 h 6858000"/>
              <a:gd name="connsiteX0" fmla="*/ 1094509 w 3657600"/>
              <a:gd name="connsiteY0" fmla="*/ 0 h 6858000"/>
              <a:gd name="connsiteX1" fmla="*/ 3657600 w 3657600"/>
              <a:gd name="connsiteY1" fmla="*/ 0 h 6858000"/>
              <a:gd name="connsiteX2" fmla="*/ 3657600 w 3657600"/>
              <a:gd name="connsiteY2" fmla="*/ 6858000 h 6858000"/>
              <a:gd name="connsiteX3" fmla="*/ 1094509 w 3657600"/>
              <a:gd name="connsiteY3" fmla="*/ 6858000 h 6858000"/>
              <a:gd name="connsiteX4" fmla="*/ 0 w 3657600"/>
              <a:gd name="connsiteY4" fmla="*/ 4599710 h 6858000"/>
              <a:gd name="connsiteX5" fmla="*/ 1094509 w 3657600"/>
              <a:gd name="connsiteY5" fmla="*/ 0 h 6858000"/>
              <a:gd name="connsiteX0" fmla="*/ 1454727 w 3657600"/>
              <a:gd name="connsiteY0" fmla="*/ 0 h 6858000"/>
              <a:gd name="connsiteX1" fmla="*/ 3657600 w 3657600"/>
              <a:gd name="connsiteY1" fmla="*/ 0 h 6858000"/>
              <a:gd name="connsiteX2" fmla="*/ 3657600 w 3657600"/>
              <a:gd name="connsiteY2" fmla="*/ 6858000 h 6858000"/>
              <a:gd name="connsiteX3" fmla="*/ 1094509 w 3657600"/>
              <a:gd name="connsiteY3" fmla="*/ 6858000 h 6858000"/>
              <a:gd name="connsiteX4" fmla="*/ 0 w 3657600"/>
              <a:gd name="connsiteY4" fmla="*/ 4599710 h 6858000"/>
              <a:gd name="connsiteX5" fmla="*/ 1454727 w 3657600"/>
              <a:gd name="connsiteY5" fmla="*/ 0 h 6858000"/>
              <a:gd name="connsiteX0" fmla="*/ 1454727 w 3657600"/>
              <a:gd name="connsiteY0" fmla="*/ 0 h 6858000"/>
              <a:gd name="connsiteX1" fmla="*/ 1915468 w 3657600"/>
              <a:gd name="connsiteY1" fmla="*/ 0 h 6858000"/>
              <a:gd name="connsiteX2" fmla="*/ 3657600 w 3657600"/>
              <a:gd name="connsiteY2" fmla="*/ 0 h 6858000"/>
              <a:gd name="connsiteX3" fmla="*/ 3657600 w 3657600"/>
              <a:gd name="connsiteY3" fmla="*/ 6858000 h 6858000"/>
              <a:gd name="connsiteX4" fmla="*/ 1094509 w 3657600"/>
              <a:gd name="connsiteY4" fmla="*/ 6858000 h 6858000"/>
              <a:gd name="connsiteX5" fmla="*/ 0 w 3657600"/>
              <a:gd name="connsiteY5" fmla="*/ 4599710 h 6858000"/>
              <a:gd name="connsiteX6" fmla="*/ 1454727 w 3657600"/>
              <a:gd name="connsiteY6" fmla="*/ 0 h 6858000"/>
              <a:gd name="connsiteX0" fmla="*/ 0 w 3657600"/>
              <a:gd name="connsiteY0" fmla="*/ 4599710 h 6858000"/>
              <a:gd name="connsiteX1" fmla="*/ 1915468 w 3657600"/>
              <a:gd name="connsiteY1" fmla="*/ 0 h 6858000"/>
              <a:gd name="connsiteX2" fmla="*/ 3657600 w 3657600"/>
              <a:gd name="connsiteY2" fmla="*/ 0 h 6858000"/>
              <a:gd name="connsiteX3" fmla="*/ 3657600 w 3657600"/>
              <a:gd name="connsiteY3" fmla="*/ 6858000 h 6858000"/>
              <a:gd name="connsiteX4" fmla="*/ 1094509 w 3657600"/>
              <a:gd name="connsiteY4" fmla="*/ 6858000 h 6858000"/>
              <a:gd name="connsiteX5" fmla="*/ 0 w 3657600"/>
              <a:gd name="connsiteY5" fmla="*/ 4599710 h 6858000"/>
              <a:gd name="connsiteX0" fmla="*/ 0 w 3417053"/>
              <a:gd name="connsiteY0" fmla="*/ 4633164 h 6858000"/>
              <a:gd name="connsiteX1" fmla="*/ 1674921 w 3417053"/>
              <a:gd name="connsiteY1" fmla="*/ 0 h 6858000"/>
              <a:gd name="connsiteX2" fmla="*/ 3417053 w 3417053"/>
              <a:gd name="connsiteY2" fmla="*/ 0 h 6858000"/>
              <a:gd name="connsiteX3" fmla="*/ 3417053 w 3417053"/>
              <a:gd name="connsiteY3" fmla="*/ 6858000 h 6858000"/>
              <a:gd name="connsiteX4" fmla="*/ 853962 w 3417053"/>
              <a:gd name="connsiteY4" fmla="*/ 6858000 h 6858000"/>
              <a:gd name="connsiteX5" fmla="*/ 0 w 3417053"/>
              <a:gd name="connsiteY5" fmla="*/ 4633164 h 6858000"/>
              <a:gd name="connsiteX0" fmla="*/ 0 w 3417053"/>
              <a:gd name="connsiteY0" fmla="*/ 4644050 h 6868886"/>
              <a:gd name="connsiteX1" fmla="*/ 1754103 w 3417053"/>
              <a:gd name="connsiteY1" fmla="*/ 0 h 6868886"/>
              <a:gd name="connsiteX2" fmla="*/ 3417053 w 3417053"/>
              <a:gd name="connsiteY2" fmla="*/ 10886 h 6868886"/>
              <a:gd name="connsiteX3" fmla="*/ 3417053 w 3417053"/>
              <a:gd name="connsiteY3" fmla="*/ 6868886 h 6868886"/>
              <a:gd name="connsiteX4" fmla="*/ 853962 w 3417053"/>
              <a:gd name="connsiteY4" fmla="*/ 6868886 h 6868886"/>
              <a:gd name="connsiteX5" fmla="*/ 0 w 3417053"/>
              <a:gd name="connsiteY5" fmla="*/ 4644050 h 6868886"/>
              <a:gd name="connsiteX0" fmla="*/ 0 w 3452245"/>
              <a:gd name="connsiteY0" fmla="*/ 4448107 h 6868886"/>
              <a:gd name="connsiteX1" fmla="*/ 1789295 w 3452245"/>
              <a:gd name="connsiteY1" fmla="*/ 0 h 6868886"/>
              <a:gd name="connsiteX2" fmla="*/ 3452245 w 3452245"/>
              <a:gd name="connsiteY2" fmla="*/ 10886 h 6868886"/>
              <a:gd name="connsiteX3" fmla="*/ 3452245 w 3452245"/>
              <a:gd name="connsiteY3" fmla="*/ 6868886 h 6868886"/>
              <a:gd name="connsiteX4" fmla="*/ 889154 w 3452245"/>
              <a:gd name="connsiteY4" fmla="*/ 6868886 h 6868886"/>
              <a:gd name="connsiteX5" fmla="*/ 0 w 3452245"/>
              <a:gd name="connsiteY5" fmla="*/ 4448107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2245" h="6868886">
                <a:moveTo>
                  <a:pt x="0" y="4448107"/>
                </a:moveTo>
                <a:lnTo>
                  <a:pt x="1789295" y="0"/>
                </a:lnTo>
                <a:lnTo>
                  <a:pt x="3452245" y="10886"/>
                </a:lnTo>
                <a:lnTo>
                  <a:pt x="3452245" y="6868886"/>
                </a:lnTo>
                <a:lnTo>
                  <a:pt x="889154" y="6868886"/>
                </a:lnTo>
                <a:lnTo>
                  <a:pt x="0" y="44481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AD05ADA-E156-0643-B183-FFE72FA07362}"/>
              </a:ext>
            </a:extLst>
          </p:cNvPr>
          <p:cNvSpPr>
            <a:spLocks noGrp="1"/>
          </p:cNvSpPr>
          <p:nvPr>
            <p:ph type="sldNum" sz="quarter" idx="12"/>
          </p:nvPr>
        </p:nvSpPr>
        <p:spPr>
          <a:xfrm>
            <a:off x="616649" y="6395203"/>
            <a:ext cx="407541" cy="365125"/>
          </a:xfrm>
        </p:spPr>
        <p:txBody>
          <a:bodyPr/>
          <a:lstStyle>
            <a:lvl1pPr algn="r">
              <a:defRPr>
                <a:solidFill>
                  <a:schemeClr val="bg1">
                    <a:lumMod val="50000"/>
                  </a:schemeClr>
                </a:solidFill>
              </a:defRPr>
            </a:lvl1pPr>
          </a:lstStyle>
          <a:p>
            <a:fld id="{9564885F-477D-A14D-B2C1-5ECAF755F313}" type="slidenum">
              <a:rPr lang="en-US" smtClean="0"/>
              <a:pPr/>
              <a:t>‹#›</a:t>
            </a:fld>
            <a:endParaRPr lang="en-US" dirty="0"/>
          </a:p>
        </p:txBody>
      </p:sp>
      <p:sp>
        <p:nvSpPr>
          <p:cNvPr id="11" name="Title 1">
            <a:extLst>
              <a:ext uri="{FF2B5EF4-FFF2-40B4-BE49-F238E27FC236}">
                <a16:creationId xmlns:a16="http://schemas.microsoft.com/office/drawing/2014/main" id="{785B1C5B-0336-194E-AEC4-9BF17E13DB3C}"/>
              </a:ext>
            </a:extLst>
          </p:cNvPr>
          <p:cNvSpPr>
            <a:spLocks noGrp="1"/>
          </p:cNvSpPr>
          <p:nvPr>
            <p:ph type="title" hasCustomPrompt="1"/>
          </p:nvPr>
        </p:nvSpPr>
        <p:spPr>
          <a:xfrm>
            <a:off x="800100" y="359682"/>
            <a:ext cx="11049000" cy="869909"/>
          </a:xfrm>
        </p:spPr>
        <p:txBody>
          <a:bodyPr>
            <a:noAutofit/>
          </a:bodyPr>
          <a:lstStyle>
            <a:lvl1pPr>
              <a:defRPr sz="2800">
                <a:solidFill>
                  <a:srgbClr val="0C2340"/>
                </a:solidFill>
              </a:defRPr>
            </a:lvl1pPr>
          </a:lstStyle>
          <a:p>
            <a:r>
              <a:rPr lang="en-US" dirty="0"/>
              <a:t>TITLE – ARIAL BOLD, 24 PT, DARK BLUE font, ALL CAPS</a:t>
            </a:r>
          </a:p>
        </p:txBody>
      </p:sp>
      <p:sp>
        <p:nvSpPr>
          <p:cNvPr id="19" name="Oval 18">
            <a:extLst>
              <a:ext uri="{FF2B5EF4-FFF2-40B4-BE49-F238E27FC236}">
                <a16:creationId xmlns:a16="http://schemas.microsoft.com/office/drawing/2014/main" id="{669E0A95-0C53-4047-82CE-0598CA3A5F7B}"/>
              </a:ext>
            </a:extLst>
          </p:cNvPr>
          <p:cNvSpPr>
            <a:spLocks noChangeAspect="1"/>
          </p:cNvSpPr>
          <p:nvPr userDrawn="1"/>
        </p:nvSpPr>
        <p:spPr>
          <a:xfrm>
            <a:off x="1325939" y="4092923"/>
            <a:ext cx="1901923" cy="1901923"/>
          </a:xfrm>
          <a:prstGeom prst="ellipse">
            <a:avLst/>
          </a:prstGeom>
          <a:solidFill>
            <a:srgbClr val="E8772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0" name="Oval 19">
            <a:extLst>
              <a:ext uri="{FF2B5EF4-FFF2-40B4-BE49-F238E27FC236}">
                <a16:creationId xmlns:a16="http://schemas.microsoft.com/office/drawing/2014/main" id="{9EA5C336-9855-E141-918F-0E89EE827690}"/>
              </a:ext>
            </a:extLst>
          </p:cNvPr>
          <p:cNvSpPr>
            <a:spLocks noChangeAspect="1"/>
          </p:cNvSpPr>
          <p:nvPr userDrawn="1"/>
        </p:nvSpPr>
        <p:spPr>
          <a:xfrm>
            <a:off x="1325939" y="1600160"/>
            <a:ext cx="1901923" cy="1901923"/>
          </a:xfrm>
          <a:prstGeom prst="ellipse">
            <a:avLst/>
          </a:prstGeom>
          <a:solidFill>
            <a:srgbClr val="E8772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1" name="Oval 20">
            <a:extLst>
              <a:ext uri="{FF2B5EF4-FFF2-40B4-BE49-F238E27FC236}">
                <a16:creationId xmlns:a16="http://schemas.microsoft.com/office/drawing/2014/main" id="{29EA0B01-E266-E545-A750-4CBD0D03EDBD}"/>
              </a:ext>
            </a:extLst>
          </p:cNvPr>
          <p:cNvSpPr>
            <a:spLocks noChangeAspect="1"/>
          </p:cNvSpPr>
          <p:nvPr userDrawn="1"/>
        </p:nvSpPr>
        <p:spPr>
          <a:xfrm>
            <a:off x="1499660" y="1773881"/>
            <a:ext cx="1554480" cy="1554480"/>
          </a:xfrm>
          <a:prstGeom prst="ellipse">
            <a:avLst/>
          </a:prstGeom>
          <a:solidFill>
            <a:schemeClr val="accent3"/>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4" name="Oval 23">
            <a:extLst>
              <a:ext uri="{FF2B5EF4-FFF2-40B4-BE49-F238E27FC236}">
                <a16:creationId xmlns:a16="http://schemas.microsoft.com/office/drawing/2014/main" id="{5A7B65ED-5F59-074C-B2D7-9F9B76C45DA3}"/>
              </a:ext>
            </a:extLst>
          </p:cNvPr>
          <p:cNvSpPr>
            <a:spLocks noChangeAspect="1"/>
          </p:cNvSpPr>
          <p:nvPr userDrawn="1"/>
        </p:nvSpPr>
        <p:spPr>
          <a:xfrm>
            <a:off x="1499660" y="4266645"/>
            <a:ext cx="1554480" cy="1554480"/>
          </a:xfrm>
          <a:prstGeom prst="ellipse">
            <a:avLst/>
          </a:prstGeom>
          <a:solidFill>
            <a:schemeClr val="accent2"/>
          </a:solidFill>
          <a:ln w="57150">
            <a:no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lstStyle/>
          <a:p>
            <a:pPr algn="ctr"/>
            <a:endParaRPr lang="en-US" sz="1400" b="1" spc="300" dirty="0">
              <a:solidFill>
                <a:schemeClr val="bg1"/>
              </a:solidFill>
            </a:endParaRPr>
          </a:p>
        </p:txBody>
      </p:sp>
      <p:sp>
        <p:nvSpPr>
          <p:cNvPr id="25" name="Picture Placeholder 7">
            <a:extLst>
              <a:ext uri="{FF2B5EF4-FFF2-40B4-BE49-F238E27FC236}">
                <a16:creationId xmlns:a16="http://schemas.microsoft.com/office/drawing/2014/main" id="{064CEFBA-6629-6046-B591-5AF03121D1DC}"/>
              </a:ext>
            </a:extLst>
          </p:cNvPr>
          <p:cNvSpPr>
            <a:spLocks noGrp="1"/>
          </p:cNvSpPr>
          <p:nvPr>
            <p:ph type="pic" sz="quarter" idx="20" hasCustomPrompt="1"/>
          </p:nvPr>
        </p:nvSpPr>
        <p:spPr>
          <a:xfrm>
            <a:off x="1499660" y="1773881"/>
            <a:ext cx="1554480" cy="1554481"/>
          </a:xfrm>
          <a:prstGeom prst="ellipse">
            <a:avLst/>
          </a:prstGeom>
          <a:solidFill>
            <a:srgbClr val="E87722"/>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26" name="Picture Placeholder 7">
            <a:extLst>
              <a:ext uri="{FF2B5EF4-FFF2-40B4-BE49-F238E27FC236}">
                <a16:creationId xmlns:a16="http://schemas.microsoft.com/office/drawing/2014/main" id="{267FBC05-7AF0-414F-977C-E66855B2438D}"/>
              </a:ext>
            </a:extLst>
          </p:cNvPr>
          <p:cNvSpPr>
            <a:spLocks noGrp="1"/>
          </p:cNvSpPr>
          <p:nvPr>
            <p:ph type="pic" sz="quarter" idx="21" hasCustomPrompt="1"/>
          </p:nvPr>
        </p:nvSpPr>
        <p:spPr>
          <a:xfrm>
            <a:off x="1499660" y="4266645"/>
            <a:ext cx="1554480" cy="1554481"/>
          </a:xfrm>
          <a:prstGeom prst="ellipse">
            <a:avLst/>
          </a:prstGeom>
          <a:solidFill>
            <a:srgbClr val="E87722"/>
          </a:solidFill>
        </p:spPr>
        <p:txBody>
          <a:bodyPr anchor="ctr">
            <a:normAutofit/>
          </a:bodyPr>
          <a:lstStyle>
            <a:lvl1pPr marL="0" indent="0" algn="ctr">
              <a:buNone/>
              <a:defRPr sz="1600">
                <a:solidFill>
                  <a:schemeClr val="bg1"/>
                </a:solidFill>
              </a:defRPr>
            </a:lvl1pPr>
          </a:lstStyle>
          <a:p>
            <a:r>
              <a:rPr lang="en-US" dirty="0"/>
              <a:t>Insert Photo or Icon Here</a:t>
            </a:r>
          </a:p>
        </p:txBody>
      </p:sp>
      <p:sp>
        <p:nvSpPr>
          <p:cNvPr id="28" name="Content Placeholder 2">
            <a:extLst>
              <a:ext uri="{FF2B5EF4-FFF2-40B4-BE49-F238E27FC236}">
                <a16:creationId xmlns:a16="http://schemas.microsoft.com/office/drawing/2014/main" id="{3386FF98-DC36-3D48-893F-D61A2FC191D1}"/>
              </a:ext>
            </a:extLst>
          </p:cNvPr>
          <p:cNvSpPr>
            <a:spLocks noGrp="1"/>
          </p:cNvSpPr>
          <p:nvPr>
            <p:ph idx="1" hasCustomPrompt="1"/>
          </p:nvPr>
        </p:nvSpPr>
        <p:spPr>
          <a:xfrm>
            <a:off x="3771900" y="1600159"/>
            <a:ext cx="8077200" cy="1901923"/>
          </a:xfrm>
        </p:spPr>
        <p:txBody>
          <a:bodyPr anchor="ctr">
            <a:noAutofit/>
          </a:bodyPr>
          <a:lstStyle>
            <a:lvl1pPr marL="228600" indent="-228600">
              <a:spcAft>
                <a:spcPts val="600"/>
              </a:spcAft>
              <a:buFont typeface="Wingdings" pitchFamily="2" charset="2"/>
              <a:buChar char="§"/>
              <a:tabLst/>
              <a:defRPr sz="1800" b="0" i="0">
                <a:latin typeface="Avenir Medium" panose="02000503020000020003" pitchFamily="2" charset="0"/>
              </a:defRPr>
            </a:lvl1pPr>
            <a:lvl2pPr>
              <a:spcAft>
                <a:spcPts val="600"/>
              </a:spcAft>
              <a:defRPr sz="1600"/>
            </a:lvl2pPr>
            <a:lvl3pPr marL="914400" marR="0" indent="0" algn="l" defTabSz="914400" rtl="0" eaLnBrk="1" fontAlgn="auto" latinLnBrk="0" hangingPunct="1">
              <a:lnSpc>
                <a:spcPct val="90000"/>
              </a:lnSpc>
              <a:spcBef>
                <a:spcPts val="0"/>
              </a:spcBef>
              <a:spcAft>
                <a:spcPts val="600"/>
              </a:spcAft>
              <a:buClr>
                <a:schemeClr val="tx2"/>
              </a:buClr>
              <a:buSzTx/>
              <a:buFont typeface="Arial" panose="020B0604020202020204" pitchFamily="34" charset="0"/>
              <a:buNone/>
              <a:tabLst/>
              <a:defRPr sz="1400"/>
            </a:lvl3pPr>
            <a:lvl4pPr marL="13716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sz="1200"/>
            </a:lvl4pPr>
            <a:lvl5pPr marL="20574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5pPr>
          </a:lstStyle>
          <a:p>
            <a:pPr>
              <a:spcAft>
                <a:spcPts val="200"/>
              </a:spcAft>
            </a:pPr>
            <a:r>
              <a:rPr lang="en-US" dirty="0"/>
              <a:t>To insert an image</a:t>
            </a:r>
          </a:p>
          <a:p>
            <a:pPr lvl="1">
              <a:spcAft>
                <a:spcPts val="200"/>
              </a:spcAft>
            </a:pPr>
            <a:r>
              <a:rPr lang="en-US" dirty="0"/>
              <a:t>Click the center of the placeholder</a:t>
            </a:r>
          </a:p>
          <a:p>
            <a:pPr lvl="1">
              <a:spcAft>
                <a:spcPts val="200"/>
              </a:spcAft>
            </a:pPr>
            <a:r>
              <a:rPr lang="en-US" dirty="0"/>
              <a:t>From your computer’s file options that appear, select the image you want </a:t>
            </a:r>
          </a:p>
          <a:p>
            <a:pPr lvl="1">
              <a:spcAft>
                <a:spcPts val="200"/>
              </a:spcAft>
            </a:pPr>
            <a:r>
              <a:rPr lang="en-US" dirty="0"/>
              <a:t>Click Insert </a:t>
            </a:r>
          </a:p>
        </p:txBody>
      </p:sp>
      <p:sp>
        <p:nvSpPr>
          <p:cNvPr id="31" name="Content Placeholder 2">
            <a:extLst>
              <a:ext uri="{FF2B5EF4-FFF2-40B4-BE49-F238E27FC236}">
                <a16:creationId xmlns:a16="http://schemas.microsoft.com/office/drawing/2014/main" id="{25656F1B-7A31-2049-8171-C1264E2E1F1F}"/>
              </a:ext>
            </a:extLst>
          </p:cNvPr>
          <p:cNvSpPr>
            <a:spLocks noGrp="1"/>
          </p:cNvSpPr>
          <p:nvPr>
            <p:ph idx="22" hasCustomPrompt="1"/>
          </p:nvPr>
        </p:nvSpPr>
        <p:spPr>
          <a:xfrm>
            <a:off x="3771900" y="4092923"/>
            <a:ext cx="8077200" cy="1901923"/>
          </a:xfrm>
        </p:spPr>
        <p:txBody>
          <a:bodyPr anchor="ctr">
            <a:noAutofit/>
          </a:bodyPr>
          <a:lstStyle>
            <a:lvl1pPr>
              <a:spcAft>
                <a:spcPts val="600"/>
              </a:spcAft>
              <a:defRPr sz="1800" b="0" i="0">
                <a:latin typeface="Avenir Medium" panose="02000503020000020003" pitchFamily="2" charset="0"/>
              </a:defRPr>
            </a:lvl1pPr>
            <a:lvl2pPr>
              <a:spcAft>
                <a:spcPts val="600"/>
              </a:spcAft>
              <a:defRPr sz="1600"/>
            </a:lvl2pPr>
            <a:lvl3pPr marL="914400" marR="0" indent="0" algn="l" defTabSz="914400" rtl="0" eaLnBrk="1" fontAlgn="auto" latinLnBrk="0" hangingPunct="1">
              <a:lnSpc>
                <a:spcPct val="90000"/>
              </a:lnSpc>
              <a:spcBef>
                <a:spcPts val="0"/>
              </a:spcBef>
              <a:spcAft>
                <a:spcPts val="600"/>
              </a:spcAft>
              <a:buClr>
                <a:schemeClr val="tx2"/>
              </a:buClr>
              <a:buSzTx/>
              <a:buFont typeface="Arial" panose="020B0604020202020204" pitchFamily="34" charset="0"/>
              <a:buNone/>
              <a:tabLst/>
              <a:defRPr sz="1400"/>
            </a:lvl3pPr>
            <a:lvl4pPr marL="13716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sz="1200"/>
            </a:lvl4pPr>
            <a:lvl5pPr marL="2057400" marR="0"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sz="1200"/>
            </a:lvl5pPr>
          </a:lstStyle>
          <a:p>
            <a:pPr>
              <a:spcAft>
                <a:spcPts val="200"/>
              </a:spcAft>
            </a:pPr>
            <a:r>
              <a:rPr lang="en-US" dirty="0"/>
              <a:t>To insert an image</a:t>
            </a:r>
          </a:p>
          <a:p>
            <a:pPr lvl="1">
              <a:spcAft>
                <a:spcPts val="200"/>
              </a:spcAft>
            </a:pPr>
            <a:r>
              <a:rPr lang="en-US" dirty="0"/>
              <a:t>Click the center of the placeholder</a:t>
            </a:r>
          </a:p>
          <a:p>
            <a:pPr lvl="1">
              <a:spcAft>
                <a:spcPts val="200"/>
              </a:spcAft>
            </a:pPr>
            <a:r>
              <a:rPr lang="en-US" dirty="0"/>
              <a:t>From your computer’s file options that appear, select the image you want </a:t>
            </a:r>
          </a:p>
          <a:p>
            <a:pPr lvl="1">
              <a:spcAft>
                <a:spcPts val="200"/>
              </a:spcAft>
            </a:pPr>
            <a:r>
              <a:rPr lang="en-US" dirty="0"/>
              <a:t>Click Insert </a:t>
            </a:r>
          </a:p>
        </p:txBody>
      </p:sp>
      <p:cxnSp>
        <p:nvCxnSpPr>
          <p:cNvPr id="32" name="Straight Connector 31">
            <a:extLst>
              <a:ext uri="{FF2B5EF4-FFF2-40B4-BE49-F238E27FC236}">
                <a16:creationId xmlns:a16="http://schemas.microsoft.com/office/drawing/2014/main" id="{3EF769BB-C4DC-104B-B5D4-C82338900C6B}"/>
              </a:ext>
            </a:extLst>
          </p:cNvPr>
          <p:cNvCxnSpPr>
            <a:cxnSpLocks/>
          </p:cNvCxnSpPr>
          <p:nvPr userDrawn="1"/>
        </p:nvCxnSpPr>
        <p:spPr>
          <a:xfrm flipV="1">
            <a:off x="3481796" y="1600160"/>
            <a:ext cx="0" cy="1901923"/>
          </a:xfrm>
          <a:prstGeom prst="line">
            <a:avLst/>
          </a:prstGeom>
          <a:ln w="44450" cap="rnd">
            <a:solidFill>
              <a:srgbClr val="E8772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70F226-232D-084B-9073-6353ACE15E65}"/>
              </a:ext>
            </a:extLst>
          </p:cNvPr>
          <p:cNvCxnSpPr>
            <a:cxnSpLocks/>
          </p:cNvCxnSpPr>
          <p:nvPr userDrawn="1"/>
        </p:nvCxnSpPr>
        <p:spPr>
          <a:xfrm flipV="1">
            <a:off x="3481796" y="4092923"/>
            <a:ext cx="0" cy="1901923"/>
          </a:xfrm>
          <a:prstGeom prst="line">
            <a:avLst/>
          </a:prstGeom>
          <a:ln w="44450" cap="rnd">
            <a:solidFill>
              <a:srgbClr val="E8772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1A1A6BB-4B01-264F-9B2F-7150B4AF3CBE}"/>
              </a:ext>
            </a:extLst>
          </p:cNvPr>
          <p:cNvCxnSpPr>
            <a:cxnSpLocks/>
            <a:stCxn id="20" idx="6"/>
          </p:cNvCxnSpPr>
          <p:nvPr userDrawn="1"/>
        </p:nvCxnSpPr>
        <p:spPr>
          <a:xfrm>
            <a:off x="3227862" y="2551122"/>
            <a:ext cx="253934" cy="0"/>
          </a:xfrm>
          <a:prstGeom prst="line">
            <a:avLst/>
          </a:prstGeom>
          <a:ln w="44450">
            <a:solidFill>
              <a:srgbClr val="E8772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E71469-9F27-A94E-9820-2F21B780DD54}"/>
              </a:ext>
            </a:extLst>
          </p:cNvPr>
          <p:cNvCxnSpPr>
            <a:cxnSpLocks/>
          </p:cNvCxnSpPr>
          <p:nvPr userDrawn="1"/>
        </p:nvCxnSpPr>
        <p:spPr>
          <a:xfrm>
            <a:off x="3227862" y="5043884"/>
            <a:ext cx="253934" cy="0"/>
          </a:xfrm>
          <a:prstGeom prst="line">
            <a:avLst/>
          </a:prstGeom>
          <a:ln w="44450">
            <a:solidFill>
              <a:srgbClr val="E8772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A828ABE-A104-1B47-BB4A-7979D868BD4A}"/>
              </a:ext>
            </a:extLst>
          </p:cNvPr>
          <p:cNvSpPr/>
          <p:nvPr userDrawn="1"/>
        </p:nvSpPr>
        <p:spPr>
          <a:xfrm>
            <a:off x="0" y="0"/>
            <a:ext cx="342900" cy="6858000"/>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oter Placeholder 6">
            <a:extLst>
              <a:ext uri="{FF2B5EF4-FFF2-40B4-BE49-F238E27FC236}">
                <a16:creationId xmlns:a16="http://schemas.microsoft.com/office/drawing/2014/main" id="{A0CF961C-97BB-8F44-A598-7A4400817869}"/>
              </a:ext>
            </a:extLst>
          </p:cNvPr>
          <p:cNvSpPr>
            <a:spLocks noGrp="1"/>
          </p:cNvSpPr>
          <p:nvPr>
            <p:ph type="ftr" sz="quarter" idx="13"/>
          </p:nvPr>
        </p:nvSpPr>
        <p:spPr>
          <a:xfrm>
            <a:off x="1118203" y="6395203"/>
            <a:ext cx="6743700" cy="365125"/>
          </a:xfrm>
        </p:spPr>
        <p:txBody>
          <a:bodyPr/>
          <a:lstStyle/>
          <a:p>
            <a:r>
              <a:rPr lang="en-US"/>
              <a:t>Footer</a:t>
            </a:r>
            <a:endParaRPr lang="en-US" dirty="0"/>
          </a:p>
        </p:txBody>
      </p:sp>
    </p:spTree>
    <p:extLst>
      <p:ext uri="{BB962C8B-B14F-4D97-AF65-F5344CB8AC3E}">
        <p14:creationId xmlns:p14="http://schemas.microsoft.com/office/powerpoint/2010/main" val="19785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 userDrawn="1">
          <p15:clr>
            <a:srgbClr val="FBAE40"/>
          </p15:clr>
        </p15:guide>
        <p15:guide id="2" pos="2376" userDrawn="1">
          <p15:clr>
            <a:srgbClr val="FBAE40"/>
          </p15:clr>
        </p15:guide>
        <p15:guide id="3" pos="7464" userDrawn="1">
          <p15:clr>
            <a:srgbClr val="FBAE40"/>
          </p15:clr>
        </p15:guide>
        <p15:guide id="4" orient="horz" pos="1008" userDrawn="1">
          <p15:clr>
            <a:srgbClr val="FBAE40"/>
          </p15:clr>
        </p15:guide>
        <p15:guide id="5" orient="horz" pos="2208" userDrawn="1">
          <p15:clr>
            <a:srgbClr val="FBAE40"/>
          </p15:clr>
        </p15:guide>
        <p15:guide id="6" orient="horz" pos="2568" userDrawn="1">
          <p15:clr>
            <a:srgbClr val="FBAE40"/>
          </p15:clr>
        </p15:guide>
        <p15:guide id="7" orient="horz" pos="4176" userDrawn="1">
          <p15:clr>
            <a:srgbClr val="FBAE40"/>
          </p15:clr>
        </p15:guide>
        <p15:guide id="8" pos="4056" userDrawn="1">
          <p15:clr>
            <a:srgbClr val="FBAE40"/>
          </p15:clr>
        </p15:guide>
        <p15:guide id="9" pos="3912" userDrawn="1">
          <p15:clr>
            <a:srgbClr val="FBAE40"/>
          </p15:clr>
        </p15:guide>
        <p15:guide id="10" pos="216" userDrawn="1">
          <p15:clr>
            <a:srgbClr val="FBAE40"/>
          </p15:clr>
        </p15:guide>
        <p15:guide id="11" orient="horz" pos="37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Content Dark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6D621E-F4C4-464D-AD77-31F8A6F24240}"/>
              </a:ext>
            </a:extLst>
          </p:cNvPr>
          <p:cNvSpPr/>
          <p:nvPr userDrawn="1"/>
        </p:nvSpPr>
        <p:spPr>
          <a:xfrm>
            <a:off x="0" y="1"/>
            <a:ext cx="12192000" cy="6207301"/>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34EE40-4D3D-2147-A24D-2865DF4D2EBB}"/>
              </a:ext>
            </a:extLst>
          </p:cNvPr>
          <p:cNvSpPr>
            <a:spLocks noGrp="1"/>
          </p:cNvSpPr>
          <p:nvPr>
            <p:ph type="title" hasCustomPrompt="1"/>
          </p:nvPr>
        </p:nvSpPr>
        <p:spPr>
          <a:xfrm>
            <a:off x="342900" y="365125"/>
            <a:ext cx="11506200" cy="869909"/>
          </a:xfrm>
        </p:spPr>
        <p:txBody>
          <a:bodyPr>
            <a:noAutofit/>
          </a:bodyPr>
          <a:lstStyle>
            <a:lvl1pPr>
              <a:defRPr>
                <a:solidFill>
                  <a:schemeClr val="bg1"/>
                </a:solidFill>
              </a:defRPr>
            </a:lvl1pPr>
          </a:lstStyle>
          <a:p>
            <a:r>
              <a:rPr lang="en-US" dirty="0"/>
              <a:t>TITLE – Avenir BOLD, 28 PT, white font, ALL CAPS</a:t>
            </a:r>
          </a:p>
        </p:txBody>
      </p:sp>
      <p:sp>
        <p:nvSpPr>
          <p:cNvPr id="3" name="Content Placeholder 2">
            <a:extLst>
              <a:ext uri="{FF2B5EF4-FFF2-40B4-BE49-F238E27FC236}">
                <a16:creationId xmlns:a16="http://schemas.microsoft.com/office/drawing/2014/main" id="{BB28AEC2-BB00-E14A-935A-51CB9E4A467E}"/>
              </a:ext>
            </a:extLst>
          </p:cNvPr>
          <p:cNvSpPr>
            <a:spLocks noGrp="1"/>
          </p:cNvSpPr>
          <p:nvPr>
            <p:ph idx="1" hasCustomPrompt="1"/>
          </p:nvPr>
        </p:nvSpPr>
        <p:spPr>
          <a:xfrm>
            <a:off x="342900" y="1316646"/>
            <a:ext cx="11506200" cy="4727693"/>
          </a:xfrm>
        </p:spPr>
        <p:txBody>
          <a:bodyPr>
            <a:noAutofit/>
          </a:bodyPr>
          <a:lstStyle>
            <a:lvl1pPr marL="228600" indent="-228600">
              <a:spcAft>
                <a:spcPts val="1200"/>
              </a:spcAft>
              <a:buClr>
                <a:schemeClr val="bg1"/>
              </a:buClr>
              <a:buFont typeface="Wingdings" pitchFamily="2" charset="2"/>
              <a:buChar char="§"/>
              <a:tabLst/>
              <a:defRPr sz="1800">
                <a:solidFill>
                  <a:schemeClr val="bg1"/>
                </a:solidFill>
              </a:defRPr>
            </a:lvl1pPr>
            <a:lvl2pPr marL="685800" indent="-228600">
              <a:spcAft>
                <a:spcPts val="1200"/>
              </a:spcAft>
              <a:buClr>
                <a:schemeClr val="bg1"/>
              </a:buClr>
              <a:buFont typeface="System Font Regular"/>
              <a:buChar char="–"/>
              <a:defRPr sz="1600">
                <a:solidFill>
                  <a:schemeClr val="bg1"/>
                </a:solidFill>
              </a:defRPr>
            </a:lvl2pPr>
            <a:lvl3pPr>
              <a:spcAft>
                <a:spcPts val="1200"/>
              </a:spcAft>
              <a:buClrTx/>
              <a:defRPr sz="1400">
                <a:solidFill>
                  <a:schemeClr val="bg1"/>
                </a:solidFill>
              </a:defRPr>
            </a:lvl3pPr>
            <a:lvl4pPr>
              <a:defRPr sz="1200">
                <a:solidFill>
                  <a:schemeClr val="bg1"/>
                </a:solidFill>
              </a:defRPr>
            </a:lvl4pPr>
            <a:lvl5pPr marL="18288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sz="1200">
                <a:solidFill>
                  <a:schemeClr val="bg1"/>
                </a:solidFill>
              </a:defRPr>
            </a:lvl5pPr>
          </a:lstStyle>
          <a:p>
            <a:r>
              <a:rPr lang="en-US" dirty="0"/>
              <a:t>First level - white square bullets, Avenir, 18 </a:t>
            </a:r>
            <a:r>
              <a:rPr lang="en-US" dirty="0" err="1"/>
              <a:t>pt</a:t>
            </a:r>
            <a:r>
              <a:rPr lang="en-US" dirty="0"/>
              <a:t>, white font, sentence case</a:t>
            </a:r>
          </a:p>
          <a:p>
            <a:r>
              <a:rPr lang="en-US" dirty="0"/>
              <a:t>Sentence case is capitalizing only the first letter of the first word and any proper nouns and names/titles.</a:t>
            </a:r>
          </a:p>
          <a:p>
            <a:pPr lvl="1"/>
            <a:r>
              <a:rPr lang="en-US" dirty="0"/>
              <a:t>Second level – white dashes, Avenir, 16 </a:t>
            </a:r>
            <a:r>
              <a:rPr lang="en-US" dirty="0" err="1"/>
              <a:t>pt</a:t>
            </a:r>
            <a:r>
              <a:rPr lang="en-US" dirty="0"/>
              <a:t>, white font, sentence case</a:t>
            </a:r>
          </a:p>
          <a:p>
            <a:pPr lvl="2"/>
            <a:r>
              <a:rPr lang="en-US" dirty="0"/>
              <a:t>Third level – white circle bullets, Avenir, 14 </a:t>
            </a:r>
            <a:r>
              <a:rPr lang="en-US" dirty="0" err="1"/>
              <a:t>pt</a:t>
            </a:r>
            <a:r>
              <a:rPr lang="en-US" dirty="0"/>
              <a:t>, white font, sentence case</a:t>
            </a:r>
          </a:p>
          <a:p>
            <a:r>
              <a:rPr lang="en-US" dirty="0"/>
              <a:t>If the title or text placeholders need alignment, go to the Home tab, click Reset in the Slides toolbar. </a:t>
            </a:r>
          </a:p>
          <a:p>
            <a:r>
              <a:rPr lang="en-US" dirty="0"/>
              <a:t>Use a period if the bullet is a complete sentence.</a:t>
            </a:r>
          </a:p>
          <a:p>
            <a:pPr marL="2057400" marR="0" lvl="4"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lang="en-US" dirty="0"/>
          </a:p>
        </p:txBody>
      </p:sp>
      <p:sp>
        <p:nvSpPr>
          <p:cNvPr id="5" name="Rectangle 4">
            <a:extLst>
              <a:ext uri="{FF2B5EF4-FFF2-40B4-BE49-F238E27FC236}">
                <a16:creationId xmlns:a16="http://schemas.microsoft.com/office/drawing/2014/main" id="{CA8B288D-B6F2-634D-B375-D4EC73788F4C}"/>
              </a:ext>
            </a:extLst>
          </p:cNvPr>
          <p:cNvSpPr/>
          <p:nvPr userDrawn="1"/>
        </p:nvSpPr>
        <p:spPr>
          <a:xfrm>
            <a:off x="2" y="6217462"/>
            <a:ext cx="12191998" cy="659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B7F3347-194B-D44D-B0FD-79708A31E8BC}"/>
              </a:ext>
            </a:extLst>
          </p:cNvPr>
          <p:cNvSpPr>
            <a:spLocks noGrp="1"/>
          </p:cNvSpPr>
          <p:nvPr>
            <p:ph type="sldNum" sz="quarter" idx="12"/>
          </p:nvPr>
        </p:nvSpPr>
        <p:spPr>
          <a:xfrm>
            <a:off x="265591" y="6395203"/>
            <a:ext cx="318761" cy="365125"/>
          </a:xfrm>
        </p:spPr>
        <p:txBody>
          <a:bodyPr/>
          <a:lstStyle>
            <a:lvl1pPr>
              <a:defRPr>
                <a:solidFill>
                  <a:srgbClr val="63656A"/>
                </a:solidFill>
              </a:defRPr>
            </a:lvl1pPr>
          </a:lstStyle>
          <a:p>
            <a:fld id="{9564885F-477D-A14D-B2C1-5ECAF755F313}" type="slidenum">
              <a:rPr lang="en-US" smtClean="0"/>
              <a:pPr/>
              <a:t>‹#›</a:t>
            </a:fld>
            <a:endParaRPr lang="en-US" spc="400" dirty="0"/>
          </a:p>
        </p:txBody>
      </p:sp>
      <p:pic>
        <p:nvPicPr>
          <p:cNvPr id="10" name="Picture 9">
            <a:extLst>
              <a:ext uri="{FF2B5EF4-FFF2-40B4-BE49-F238E27FC236}">
                <a16:creationId xmlns:a16="http://schemas.microsoft.com/office/drawing/2014/main" id="{B42C66DF-20B0-4446-8F00-6BEC747662DB}"/>
              </a:ext>
            </a:extLst>
          </p:cNvPr>
          <p:cNvPicPr>
            <a:picLocks noChangeAspect="1"/>
          </p:cNvPicPr>
          <p:nvPr userDrawn="1"/>
        </p:nvPicPr>
        <p:blipFill>
          <a:blip r:embed="rId2">
            <a:extLst>
              <a:ext uri="{96DAC541-7B7A-43D3-8B79-37D633B846F1}">
                <asvg:svgBlip xmlns:asvg="http://schemas.microsoft.com/office/drawing/2016/SVG/main" r:embed="rId3"/>
              </a:ext>
            </a:extLst>
          </a:blip>
          <a:srcRect t="401" b="401"/>
          <a:stretch/>
        </p:blipFill>
        <p:spPr>
          <a:xfrm>
            <a:off x="11326500" y="6311041"/>
            <a:ext cx="522600" cy="449288"/>
          </a:xfrm>
          <a:prstGeom prst="rect">
            <a:avLst/>
          </a:prstGeom>
        </p:spPr>
      </p:pic>
      <p:sp>
        <p:nvSpPr>
          <p:cNvPr id="7" name="Footer Placeholder 6">
            <a:extLst>
              <a:ext uri="{FF2B5EF4-FFF2-40B4-BE49-F238E27FC236}">
                <a16:creationId xmlns:a16="http://schemas.microsoft.com/office/drawing/2014/main" id="{FBB873B5-21A9-D842-BD7F-6D15957C257F}"/>
              </a:ext>
            </a:extLst>
          </p:cNvPr>
          <p:cNvSpPr>
            <a:spLocks noGrp="1"/>
          </p:cNvSpPr>
          <p:nvPr>
            <p:ph type="ftr" sz="quarter" idx="13"/>
          </p:nvPr>
        </p:nvSpPr>
        <p:spPr>
          <a:xfrm>
            <a:off x="661002" y="6395203"/>
            <a:ext cx="6743700" cy="365125"/>
          </a:xfrm>
        </p:spPr>
        <p:txBody>
          <a:bodyPr/>
          <a:lstStyle/>
          <a:p>
            <a:r>
              <a:rPr lang="en-US"/>
              <a:t>Footer</a:t>
            </a:r>
            <a:endParaRPr lang="en-US" dirty="0"/>
          </a:p>
        </p:txBody>
      </p:sp>
    </p:spTree>
    <p:extLst>
      <p:ext uri="{BB962C8B-B14F-4D97-AF65-F5344CB8AC3E}">
        <p14:creationId xmlns:p14="http://schemas.microsoft.com/office/powerpoint/2010/main" val="28454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 userDrawn="1">
          <p15:clr>
            <a:srgbClr val="FBAE40"/>
          </p15:clr>
        </p15:guide>
        <p15:guide id="2" pos="7464" userDrawn="1">
          <p15:clr>
            <a:srgbClr val="FBAE40"/>
          </p15:clr>
        </p15:guide>
        <p15:guide id="5" pos="216" userDrawn="1">
          <p15:clr>
            <a:srgbClr val="FBAE40"/>
          </p15:clr>
        </p15:guide>
        <p15:guide id="8" orient="horz" pos="3888" userDrawn="1">
          <p15:clr>
            <a:srgbClr val="FBAE40"/>
          </p15:clr>
        </p15:guide>
        <p15:guide id="9" orient="horz" pos="42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 Dark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6D621E-F4C4-464D-AD77-31F8A6F24240}"/>
              </a:ext>
            </a:extLst>
          </p:cNvPr>
          <p:cNvSpPr/>
          <p:nvPr userDrawn="1"/>
        </p:nvSpPr>
        <p:spPr>
          <a:xfrm>
            <a:off x="0" y="1"/>
            <a:ext cx="12192000" cy="6207301"/>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A8B288D-B6F2-634D-B375-D4EC73788F4C}"/>
              </a:ext>
            </a:extLst>
          </p:cNvPr>
          <p:cNvSpPr/>
          <p:nvPr userDrawn="1"/>
        </p:nvSpPr>
        <p:spPr>
          <a:xfrm>
            <a:off x="1" y="6217462"/>
            <a:ext cx="12191999" cy="659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3B7F3347-194B-D44D-B0FD-79708A31E8BC}"/>
              </a:ext>
            </a:extLst>
          </p:cNvPr>
          <p:cNvSpPr>
            <a:spLocks noGrp="1"/>
          </p:cNvSpPr>
          <p:nvPr>
            <p:ph type="sldNum" sz="quarter" idx="12"/>
          </p:nvPr>
        </p:nvSpPr>
        <p:spPr>
          <a:xfrm>
            <a:off x="265591" y="6395203"/>
            <a:ext cx="318761" cy="365125"/>
          </a:xfrm>
        </p:spPr>
        <p:txBody>
          <a:bodyPr/>
          <a:lstStyle>
            <a:lvl1pPr>
              <a:defRPr>
                <a:solidFill>
                  <a:srgbClr val="63656A"/>
                </a:solidFill>
              </a:defRPr>
            </a:lvl1pPr>
          </a:lstStyle>
          <a:p>
            <a:fld id="{9564885F-477D-A14D-B2C1-5ECAF755F313}" type="slidenum">
              <a:rPr lang="en-US" smtClean="0"/>
              <a:pPr/>
              <a:t>‹#›</a:t>
            </a:fld>
            <a:endParaRPr lang="en-US" spc="400" dirty="0"/>
          </a:p>
        </p:txBody>
      </p:sp>
      <p:sp>
        <p:nvSpPr>
          <p:cNvPr id="11" name="Title 1">
            <a:extLst>
              <a:ext uri="{FF2B5EF4-FFF2-40B4-BE49-F238E27FC236}">
                <a16:creationId xmlns:a16="http://schemas.microsoft.com/office/drawing/2014/main" id="{7A8F98F6-3649-6940-B23F-F521F709865D}"/>
              </a:ext>
            </a:extLst>
          </p:cNvPr>
          <p:cNvSpPr>
            <a:spLocks noGrp="1"/>
          </p:cNvSpPr>
          <p:nvPr>
            <p:ph type="title" hasCustomPrompt="1"/>
          </p:nvPr>
        </p:nvSpPr>
        <p:spPr>
          <a:xfrm>
            <a:off x="342900" y="365125"/>
            <a:ext cx="11506200" cy="869909"/>
          </a:xfrm>
        </p:spPr>
        <p:txBody>
          <a:bodyPr>
            <a:noAutofit/>
          </a:bodyPr>
          <a:lstStyle>
            <a:lvl1pPr>
              <a:defRPr>
                <a:solidFill>
                  <a:schemeClr val="bg1"/>
                </a:solidFill>
              </a:defRPr>
            </a:lvl1pPr>
          </a:lstStyle>
          <a:p>
            <a:r>
              <a:rPr lang="en-US" dirty="0"/>
              <a:t>TITLE – Avenir BOLD, 28 PT, white font, ALL CAPS</a:t>
            </a:r>
          </a:p>
        </p:txBody>
      </p:sp>
      <p:sp>
        <p:nvSpPr>
          <p:cNvPr id="12" name="Content Placeholder 2">
            <a:extLst>
              <a:ext uri="{FF2B5EF4-FFF2-40B4-BE49-F238E27FC236}">
                <a16:creationId xmlns:a16="http://schemas.microsoft.com/office/drawing/2014/main" id="{7A2E79C3-AD08-AC49-A98A-8008D113827D}"/>
              </a:ext>
            </a:extLst>
          </p:cNvPr>
          <p:cNvSpPr>
            <a:spLocks noGrp="1"/>
          </p:cNvSpPr>
          <p:nvPr>
            <p:ph idx="1" hasCustomPrompt="1"/>
          </p:nvPr>
        </p:nvSpPr>
        <p:spPr>
          <a:xfrm>
            <a:off x="342900" y="1316646"/>
            <a:ext cx="11506200" cy="4727693"/>
          </a:xfrm>
        </p:spPr>
        <p:txBody>
          <a:bodyPr>
            <a:noAutofit/>
          </a:bodyPr>
          <a:lstStyle>
            <a:lvl1pPr marL="228600" indent="-228600">
              <a:spcAft>
                <a:spcPts val="1200"/>
              </a:spcAft>
              <a:buClr>
                <a:schemeClr val="bg1"/>
              </a:buClr>
              <a:buFont typeface="Wingdings" pitchFamily="2" charset="2"/>
              <a:buChar char="§"/>
              <a:tabLst/>
              <a:defRPr sz="1800">
                <a:solidFill>
                  <a:schemeClr val="bg1"/>
                </a:solidFill>
              </a:defRPr>
            </a:lvl1pPr>
            <a:lvl2pPr marL="685800" indent="-228600">
              <a:spcAft>
                <a:spcPts val="1200"/>
              </a:spcAft>
              <a:buClr>
                <a:schemeClr val="bg1"/>
              </a:buClr>
              <a:buFont typeface="System Font Regular"/>
              <a:buChar char="–"/>
              <a:defRPr sz="1600">
                <a:solidFill>
                  <a:schemeClr val="bg1"/>
                </a:solidFill>
              </a:defRPr>
            </a:lvl2pPr>
            <a:lvl3pPr>
              <a:spcAft>
                <a:spcPts val="1200"/>
              </a:spcAft>
              <a:buClrTx/>
              <a:defRPr sz="1400">
                <a:solidFill>
                  <a:schemeClr val="bg1"/>
                </a:solidFill>
              </a:defRPr>
            </a:lvl3pPr>
            <a:lvl4pPr>
              <a:defRPr sz="1200">
                <a:solidFill>
                  <a:schemeClr val="bg1"/>
                </a:solidFill>
              </a:defRPr>
            </a:lvl4pPr>
            <a:lvl5pPr marL="1828800" marR="0" indent="0" algn="l" defTabSz="914400" rtl="0" eaLnBrk="1" fontAlgn="auto" latinLnBrk="0" hangingPunct="1">
              <a:lnSpc>
                <a:spcPct val="90000"/>
              </a:lnSpc>
              <a:spcBef>
                <a:spcPts val="0"/>
              </a:spcBef>
              <a:spcAft>
                <a:spcPts val="1200"/>
              </a:spcAft>
              <a:buClrTx/>
              <a:buSzTx/>
              <a:buFont typeface="Arial" panose="020B0604020202020204" pitchFamily="34" charset="0"/>
              <a:buNone/>
              <a:tabLst/>
              <a:defRPr sz="1200">
                <a:solidFill>
                  <a:schemeClr val="bg1"/>
                </a:solidFill>
              </a:defRPr>
            </a:lvl5pPr>
          </a:lstStyle>
          <a:p>
            <a:r>
              <a:rPr lang="en-US" dirty="0"/>
              <a:t>First level - white square bullets, Avenir, 18 </a:t>
            </a:r>
            <a:r>
              <a:rPr lang="en-US" dirty="0" err="1"/>
              <a:t>pt</a:t>
            </a:r>
            <a:r>
              <a:rPr lang="en-US" dirty="0"/>
              <a:t>, white font, sentence case</a:t>
            </a:r>
          </a:p>
          <a:p>
            <a:r>
              <a:rPr lang="en-US" dirty="0"/>
              <a:t>Sentence case is capitalizing only the first letter of the first word and any proper nouns and names/titles.</a:t>
            </a:r>
          </a:p>
          <a:p>
            <a:pPr lvl="1"/>
            <a:r>
              <a:rPr lang="en-US" dirty="0"/>
              <a:t>Second level – white dashes, Avenir, 16 </a:t>
            </a:r>
            <a:r>
              <a:rPr lang="en-US" dirty="0" err="1"/>
              <a:t>pt</a:t>
            </a:r>
            <a:r>
              <a:rPr lang="en-US" dirty="0"/>
              <a:t>, white font, sentence case</a:t>
            </a:r>
          </a:p>
          <a:p>
            <a:pPr lvl="2"/>
            <a:r>
              <a:rPr lang="en-US" dirty="0"/>
              <a:t>Third level – white circle bullets, Avenir, 14 </a:t>
            </a:r>
            <a:r>
              <a:rPr lang="en-US" dirty="0" err="1"/>
              <a:t>pt</a:t>
            </a:r>
            <a:r>
              <a:rPr lang="en-US" dirty="0"/>
              <a:t>, white font, sentence case</a:t>
            </a:r>
          </a:p>
          <a:p>
            <a:r>
              <a:rPr lang="en-US" dirty="0"/>
              <a:t>If the title or text placeholders need alignment, go to the Home tab, click Reset in the Slides toolbar. </a:t>
            </a:r>
          </a:p>
          <a:p>
            <a:r>
              <a:rPr lang="en-US" dirty="0"/>
              <a:t>Use a period if the bullet is a complete sentence.</a:t>
            </a:r>
          </a:p>
          <a:p>
            <a:pPr marL="2057400" marR="0" lvl="4" indent="-2286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lang="en-US" dirty="0"/>
          </a:p>
        </p:txBody>
      </p:sp>
      <p:sp>
        <p:nvSpPr>
          <p:cNvPr id="14" name="Footer Placeholder 6">
            <a:extLst>
              <a:ext uri="{FF2B5EF4-FFF2-40B4-BE49-F238E27FC236}">
                <a16:creationId xmlns:a16="http://schemas.microsoft.com/office/drawing/2014/main" id="{BEA7F822-B616-3D4B-820A-AAC364B9D982}"/>
              </a:ext>
            </a:extLst>
          </p:cNvPr>
          <p:cNvSpPr>
            <a:spLocks noGrp="1"/>
          </p:cNvSpPr>
          <p:nvPr>
            <p:ph type="ftr" sz="quarter" idx="13"/>
          </p:nvPr>
        </p:nvSpPr>
        <p:spPr>
          <a:xfrm>
            <a:off x="661002" y="6395203"/>
            <a:ext cx="6743700" cy="365125"/>
          </a:xfrm>
        </p:spPr>
        <p:txBody>
          <a:bodyPr/>
          <a:lstStyle/>
          <a:p>
            <a:r>
              <a:rPr lang="en-US"/>
              <a:t>Footer</a:t>
            </a:r>
            <a:endParaRPr lang="en-US" dirty="0"/>
          </a:p>
        </p:txBody>
      </p:sp>
      <p:pic>
        <p:nvPicPr>
          <p:cNvPr id="10" name="Picture 9">
            <a:extLst>
              <a:ext uri="{FF2B5EF4-FFF2-40B4-BE49-F238E27FC236}">
                <a16:creationId xmlns:a16="http://schemas.microsoft.com/office/drawing/2014/main" id="{D6BD4B10-133D-3843-88C7-6CA7A9F851EA}"/>
              </a:ext>
            </a:extLst>
          </p:cNvPr>
          <p:cNvPicPr>
            <a:picLocks noChangeAspect="1"/>
          </p:cNvPicPr>
          <p:nvPr userDrawn="1"/>
        </p:nvPicPr>
        <p:blipFill>
          <a:blip r:embed="rId2">
            <a:extLst>
              <a:ext uri="{96DAC541-7B7A-43D3-8B79-37D633B846F1}">
                <asvg:svgBlip xmlns:asvg="http://schemas.microsoft.com/office/drawing/2016/SVG/main" r:embed="rId3"/>
              </a:ext>
            </a:extLst>
          </a:blip>
          <a:srcRect t="401" b="401"/>
          <a:stretch/>
        </p:blipFill>
        <p:spPr>
          <a:xfrm>
            <a:off x="11326500" y="6311041"/>
            <a:ext cx="522600" cy="449288"/>
          </a:xfrm>
          <a:prstGeom prst="rect">
            <a:avLst/>
          </a:prstGeom>
        </p:spPr>
      </p:pic>
    </p:spTree>
    <p:extLst>
      <p:ext uri="{BB962C8B-B14F-4D97-AF65-F5344CB8AC3E}">
        <p14:creationId xmlns:p14="http://schemas.microsoft.com/office/powerpoint/2010/main" val="340762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
          <p15:clr>
            <a:srgbClr val="FBAE40"/>
          </p15:clr>
        </p15:guide>
        <p15:guide id="2" pos="7464">
          <p15:clr>
            <a:srgbClr val="FBAE40"/>
          </p15:clr>
        </p15:guide>
        <p15:guide id="5" pos="216">
          <p15:clr>
            <a:srgbClr val="FBAE40"/>
          </p15:clr>
        </p15:guide>
        <p15:guide id="8" orient="horz" pos="3888">
          <p15:clr>
            <a:srgbClr val="FBAE40"/>
          </p15:clr>
        </p15:guide>
        <p15:guide id="9" orient="horz" pos="42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21.pn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89F78-5ADD-F248-944D-B471B35E5373}"/>
              </a:ext>
            </a:extLst>
          </p:cNvPr>
          <p:cNvSpPr>
            <a:spLocks noGrp="1"/>
          </p:cNvSpPr>
          <p:nvPr>
            <p:ph type="title"/>
          </p:nvPr>
        </p:nvSpPr>
        <p:spPr>
          <a:xfrm>
            <a:off x="1461977" y="220716"/>
            <a:ext cx="10387123" cy="666736"/>
          </a:xfrm>
          <a:prstGeom prst="rect">
            <a:avLst/>
          </a:prstGeom>
        </p:spPr>
        <p:txBody>
          <a:bodyPr vert="horz" lIns="91440" tIns="45720" rIns="91440" bIns="45720" rtlCol="0" anchor="t" anchorCtr="0">
            <a:noAutofit/>
          </a:bodyPr>
          <a:lstStyle/>
          <a:p>
            <a:r>
              <a:rPr lang="en-US" dirty="0"/>
              <a:t>TITLE – avenir BOLD, 28 PT, DARK BLUE FONT, all caps</a:t>
            </a:r>
          </a:p>
        </p:txBody>
      </p:sp>
      <p:sp>
        <p:nvSpPr>
          <p:cNvPr id="3" name="Text Placeholder 2">
            <a:extLst>
              <a:ext uri="{FF2B5EF4-FFF2-40B4-BE49-F238E27FC236}">
                <a16:creationId xmlns:a16="http://schemas.microsoft.com/office/drawing/2014/main" id="{31F2B12F-0D34-014D-AAC4-60DDBC4D2991}"/>
              </a:ext>
            </a:extLst>
          </p:cNvPr>
          <p:cNvSpPr>
            <a:spLocks noGrp="1"/>
          </p:cNvSpPr>
          <p:nvPr>
            <p:ph type="body" idx="1"/>
          </p:nvPr>
        </p:nvSpPr>
        <p:spPr>
          <a:xfrm>
            <a:off x="508595" y="1316646"/>
            <a:ext cx="11340505" cy="486031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2"/>
            <a:endParaRPr lang="en-US" dirty="0"/>
          </a:p>
          <a:p>
            <a:pPr lvl="2"/>
            <a:endParaRPr lang="en-US" dirty="0"/>
          </a:p>
        </p:txBody>
      </p:sp>
      <p:sp>
        <p:nvSpPr>
          <p:cNvPr id="5" name="Footer Placeholder 4">
            <a:extLst>
              <a:ext uri="{FF2B5EF4-FFF2-40B4-BE49-F238E27FC236}">
                <a16:creationId xmlns:a16="http://schemas.microsoft.com/office/drawing/2014/main" id="{88ECCEAE-1137-4B48-9DD2-1114954881B0}"/>
              </a:ext>
            </a:extLst>
          </p:cNvPr>
          <p:cNvSpPr>
            <a:spLocks noGrp="1"/>
          </p:cNvSpPr>
          <p:nvPr>
            <p:ph type="ftr" sz="quarter" idx="3"/>
          </p:nvPr>
        </p:nvSpPr>
        <p:spPr>
          <a:xfrm>
            <a:off x="694574" y="6366854"/>
            <a:ext cx="6743700" cy="365125"/>
          </a:xfrm>
          <a:prstGeom prst="rect">
            <a:avLst/>
          </a:prstGeom>
        </p:spPr>
        <p:txBody>
          <a:bodyPr vert="horz" lIns="91440" tIns="45720" rIns="91440" bIns="45720" rtlCol="0" anchor="ctr"/>
          <a:lstStyle>
            <a:lvl1pPr algn="l">
              <a:defRPr sz="900" b="0" i="0" cap="all" baseline="0">
                <a:solidFill>
                  <a:schemeClr val="bg1">
                    <a:lumMod val="50000"/>
                  </a:schemeClr>
                </a:solidFill>
                <a:latin typeface="Avenir Light" panose="020B0402020203020204" pitchFamily="34" charset="77"/>
                <a:ea typeface="Avenir Light" panose="020B0402020203020204" pitchFamily="34" charset="77"/>
                <a:cs typeface="Arial" charset="0"/>
              </a:defRPr>
            </a:lvl1pPr>
          </a:lstStyle>
          <a:p>
            <a:r>
              <a:rPr lang="en-US"/>
              <a:t>Footer</a:t>
            </a:r>
            <a:endParaRPr lang="en-US" dirty="0"/>
          </a:p>
        </p:txBody>
      </p:sp>
      <p:sp>
        <p:nvSpPr>
          <p:cNvPr id="6" name="Slide Number Placeholder 5">
            <a:extLst>
              <a:ext uri="{FF2B5EF4-FFF2-40B4-BE49-F238E27FC236}">
                <a16:creationId xmlns:a16="http://schemas.microsoft.com/office/drawing/2014/main" id="{BA266111-8772-BA4B-B08B-5CCEC2638044}"/>
              </a:ext>
            </a:extLst>
          </p:cNvPr>
          <p:cNvSpPr>
            <a:spLocks noGrp="1"/>
          </p:cNvSpPr>
          <p:nvPr userDrawn="1">
            <p:ph type="sldNum" sz="quarter" idx="4"/>
          </p:nvPr>
        </p:nvSpPr>
        <p:spPr>
          <a:xfrm>
            <a:off x="300359" y="6366854"/>
            <a:ext cx="318761" cy="365125"/>
          </a:xfrm>
          <a:prstGeom prst="rect">
            <a:avLst/>
          </a:prstGeom>
        </p:spPr>
        <p:txBody>
          <a:bodyPr vert="horz" lIns="91440" tIns="45720" rIns="91440" bIns="45720" rtlCol="0" anchor="ctr"/>
          <a:lstStyle>
            <a:lvl1pPr>
              <a:defRPr lang="en-US" sz="900" b="0" i="0" cap="all" baseline="0" smtClean="0">
                <a:solidFill>
                  <a:schemeClr val="bg1">
                    <a:lumMod val="50000"/>
                  </a:schemeClr>
                </a:solidFill>
                <a:latin typeface="Avenir Light" panose="020B0402020203020204" pitchFamily="34" charset="77"/>
                <a:ea typeface="Avenir Light" panose="020B0402020203020204" pitchFamily="34" charset="77"/>
                <a:cs typeface="Arial" charset="0"/>
              </a:defRPr>
            </a:lvl1pPr>
          </a:lstStyle>
          <a:p>
            <a:fld id="{9564885F-477D-A14D-B2C1-5ECAF755F313}" type="slidenum">
              <a:rPr lang="en-LT" smtClean="0"/>
              <a:pPr/>
              <a:t>‹#›</a:t>
            </a:fld>
            <a:endParaRPr lang="en-LT" dirty="0"/>
          </a:p>
        </p:txBody>
      </p:sp>
      <p:pic>
        <p:nvPicPr>
          <p:cNvPr id="20" name="Picture 19">
            <a:extLst>
              <a:ext uri="{FF2B5EF4-FFF2-40B4-BE49-F238E27FC236}">
                <a16:creationId xmlns:a16="http://schemas.microsoft.com/office/drawing/2014/main" id="{6414F18D-9838-884F-89A1-A3F795E9032F}"/>
              </a:ext>
            </a:extLst>
          </p:cNvPr>
          <p:cNvPicPr>
            <a:picLocks noChangeAspect="1"/>
          </p:cNvPicPr>
          <p:nvPr userDrawn="1"/>
        </p:nvPicPr>
        <p:blipFill rotWithShape="1">
          <a:blip r:embed="rId33"/>
          <a:srcRect l="80233"/>
          <a:stretch/>
        </p:blipFill>
        <p:spPr>
          <a:xfrm>
            <a:off x="0" y="171121"/>
            <a:ext cx="1536405" cy="952500"/>
          </a:xfrm>
          <a:prstGeom prst="rect">
            <a:avLst/>
          </a:prstGeom>
        </p:spPr>
      </p:pic>
      <p:pic>
        <p:nvPicPr>
          <p:cNvPr id="7" name="Picture 6">
            <a:extLst>
              <a:ext uri="{FF2B5EF4-FFF2-40B4-BE49-F238E27FC236}">
                <a16:creationId xmlns:a16="http://schemas.microsoft.com/office/drawing/2014/main" id="{F9F376C0-00E3-A94E-9D2F-168DDAF221A6}"/>
              </a:ext>
            </a:extLst>
          </p:cNvPr>
          <p:cNvPicPr>
            <a:picLocks noChangeAspect="1"/>
          </p:cNvPicPr>
          <p:nvPr userDrawn="1"/>
        </p:nvPicPr>
        <p:blipFill>
          <a:blip r:embed="rId34"/>
          <a:stretch>
            <a:fillRect/>
          </a:stretch>
        </p:blipFill>
        <p:spPr>
          <a:xfrm>
            <a:off x="-339634" y="6183236"/>
            <a:ext cx="12897394" cy="368300"/>
          </a:xfrm>
          <a:prstGeom prst="rect">
            <a:avLst/>
          </a:prstGeom>
        </p:spPr>
      </p:pic>
    </p:spTree>
    <p:extLst>
      <p:ext uri="{BB962C8B-B14F-4D97-AF65-F5344CB8AC3E}">
        <p14:creationId xmlns:p14="http://schemas.microsoft.com/office/powerpoint/2010/main" val="1101178340"/>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863" r:id="rId3"/>
    <p:sldLayoutId id="2147483738" r:id="rId4"/>
    <p:sldLayoutId id="2147483871" r:id="rId5"/>
    <p:sldLayoutId id="2147483750" r:id="rId6"/>
    <p:sldLayoutId id="2147483716" r:id="rId7"/>
    <p:sldLayoutId id="2147483745" r:id="rId8"/>
    <p:sldLayoutId id="2147483753" r:id="rId9"/>
    <p:sldLayoutId id="2147483754" r:id="rId10"/>
    <p:sldLayoutId id="2147483868" r:id="rId11"/>
    <p:sldLayoutId id="2147483705" r:id="rId12"/>
    <p:sldLayoutId id="2147483707" r:id="rId13"/>
    <p:sldLayoutId id="2147483869" r:id="rId14"/>
    <p:sldLayoutId id="2147483714" r:id="rId15"/>
    <p:sldLayoutId id="2147483655" r:id="rId16"/>
    <p:sldLayoutId id="2147483864" r:id="rId17"/>
    <p:sldLayoutId id="2147483870" r:id="rId18"/>
    <p:sldLayoutId id="2147483727" r:id="rId19"/>
    <p:sldLayoutId id="2147483724" r:id="rId20"/>
    <p:sldLayoutId id="2147483731" r:id="rId21"/>
    <p:sldLayoutId id="2147483725" r:id="rId22"/>
    <p:sldLayoutId id="2147483751" r:id="rId23"/>
    <p:sldLayoutId id="2147483722" r:id="rId24"/>
    <p:sldLayoutId id="2147483728" r:id="rId25"/>
    <p:sldLayoutId id="2147483721" r:id="rId26"/>
    <p:sldLayoutId id="2147483759" r:id="rId27"/>
    <p:sldLayoutId id="2147483865" r:id="rId28"/>
    <p:sldLayoutId id="2147483866" r:id="rId29"/>
    <p:sldLayoutId id="2147483867" r:id="rId30"/>
    <p:sldLayoutId id="214748376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2800" b="1" i="0" kern="1200" cap="all" baseline="0">
          <a:solidFill>
            <a:srgbClr val="0C2340"/>
          </a:solidFill>
          <a:latin typeface="Avenir Heavy" panose="02000503020000020003" pitchFamily="2" charset="0"/>
          <a:ea typeface="Avenir Heavy" panose="02000503020000020003" pitchFamily="2" charset="0"/>
          <a:cs typeface="Arial" charset="0"/>
        </a:defRPr>
      </a:lvl1pPr>
    </p:titleStyle>
    <p:bodyStyle>
      <a:lvl1pPr marL="228600" indent="-228600" algn="l" defTabSz="914400" rtl="0" eaLnBrk="1" latinLnBrk="0" hangingPunct="1">
        <a:lnSpc>
          <a:spcPct val="90000"/>
        </a:lnSpc>
        <a:spcBef>
          <a:spcPts val="0"/>
        </a:spcBef>
        <a:spcAft>
          <a:spcPts val="600"/>
        </a:spcAft>
        <a:buClr>
          <a:srgbClr val="E87722"/>
        </a:buClr>
        <a:buFont typeface="Wingdings" pitchFamily="2" charset="2"/>
        <a:buChar char="§"/>
        <a:tabLst/>
        <a:defRPr sz="1800" b="0" i="0" kern="1200">
          <a:solidFill>
            <a:srgbClr val="63656A"/>
          </a:solidFill>
          <a:latin typeface="Avenir" panose="02000503020000020003" pitchFamily="2" charset="0"/>
          <a:ea typeface="Avenir" panose="02000503020000020003" pitchFamily="2" charset="0"/>
          <a:cs typeface="Arial" charset="0"/>
        </a:defRPr>
      </a:lvl1pPr>
      <a:lvl2pPr marL="685800" indent="-228600" algn="l" defTabSz="914400" rtl="0" eaLnBrk="1" latinLnBrk="0" hangingPunct="1">
        <a:lnSpc>
          <a:spcPct val="90000"/>
        </a:lnSpc>
        <a:spcBef>
          <a:spcPts val="0"/>
        </a:spcBef>
        <a:spcAft>
          <a:spcPts val="600"/>
        </a:spcAft>
        <a:buClr>
          <a:srgbClr val="0C2340"/>
        </a:buClr>
        <a:buFont typeface=".AppleSystemUIFont"/>
        <a:buChar char="–"/>
        <a:defRPr sz="1600" b="0" i="0" kern="1200">
          <a:solidFill>
            <a:srgbClr val="63656A"/>
          </a:solidFill>
          <a:latin typeface="Avenir" panose="02000503020000020003" pitchFamily="2" charset="0"/>
          <a:ea typeface="Avenir" panose="02000503020000020003" pitchFamily="2" charset="0"/>
          <a:cs typeface="Arial" charset="0"/>
        </a:defRPr>
      </a:lvl2pPr>
      <a:lvl3pPr marL="1143000" indent="-228600" algn="l" defTabSz="914400" rtl="0" eaLnBrk="1" latinLnBrk="0" hangingPunct="1">
        <a:lnSpc>
          <a:spcPct val="90000"/>
        </a:lnSpc>
        <a:spcBef>
          <a:spcPts val="0"/>
        </a:spcBef>
        <a:spcAft>
          <a:spcPts val="600"/>
        </a:spcAft>
        <a:buClr>
          <a:srgbClr val="0C2340"/>
        </a:buClr>
        <a:buFont typeface="Arial" panose="020B0604020202020204" pitchFamily="34" charset="0"/>
        <a:buChar char="•"/>
        <a:defRPr sz="1400" b="0" i="0" kern="1200">
          <a:solidFill>
            <a:srgbClr val="63656A"/>
          </a:solidFill>
          <a:latin typeface="Avenir" panose="02000503020000020003" pitchFamily="2" charset="0"/>
          <a:ea typeface="Avenir" panose="02000503020000020003" pitchFamily="2" charset="0"/>
          <a:cs typeface="Arial" charset="0"/>
        </a:defRPr>
      </a:lvl3pPr>
      <a:lvl4pPr marL="1600200" indent="-2286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rgbClr val="63656A"/>
          </a:solidFill>
          <a:latin typeface="Arial" charset="0"/>
          <a:ea typeface="Arial" charset="0"/>
          <a:cs typeface="Arial" charset="0"/>
        </a:defRPr>
      </a:lvl4pPr>
      <a:lvl5pPr marL="2057400" indent="-2286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rgbClr val="63656A"/>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28" userDrawn="1">
          <p15:clr>
            <a:srgbClr val="F26B43"/>
          </p15:clr>
        </p15:guide>
        <p15:guide id="2" pos="3840" userDrawn="1">
          <p15:clr>
            <a:srgbClr val="F26B43"/>
          </p15:clr>
        </p15:guide>
        <p15:guide id="3" pos="240" userDrawn="1">
          <p15:clr>
            <a:srgbClr val="F26B43"/>
          </p15:clr>
        </p15:guide>
        <p15:guide id="4" pos="7464" userDrawn="1">
          <p15:clr>
            <a:srgbClr val="F26B43"/>
          </p15:clr>
        </p15:guide>
        <p15:guide id="5" orient="horz" pos="3912" userDrawn="1">
          <p15:clr>
            <a:srgbClr val="F26B43"/>
          </p15:clr>
        </p15:guide>
        <p15:guide id="6" orient="horz" pos="552" userDrawn="1">
          <p15:clr>
            <a:srgbClr val="F26B43"/>
          </p15:clr>
        </p15:guide>
        <p15:guide id="7"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89F78-5ADD-F248-944D-B471B35E5373}"/>
              </a:ext>
            </a:extLst>
          </p:cNvPr>
          <p:cNvSpPr>
            <a:spLocks noGrp="1"/>
          </p:cNvSpPr>
          <p:nvPr>
            <p:ph type="title"/>
          </p:nvPr>
        </p:nvSpPr>
        <p:spPr>
          <a:xfrm>
            <a:off x="342900" y="338458"/>
            <a:ext cx="11468100" cy="869909"/>
          </a:xfrm>
          <a:prstGeom prst="rect">
            <a:avLst/>
          </a:prstGeom>
        </p:spPr>
        <p:txBody>
          <a:bodyPr vert="horz" lIns="91440" tIns="45720" rIns="91440" bIns="45720" rtlCol="0" anchor="t">
            <a:noAutofit/>
          </a:bodyPr>
          <a:lstStyle/>
          <a:p>
            <a:r>
              <a:rPr lang="en-US" dirty="0"/>
              <a:t>TITLE – Avenir BOLD, 28 PT, DARK BLUE FONT, ALL CAPS</a:t>
            </a:r>
          </a:p>
        </p:txBody>
      </p:sp>
      <p:sp>
        <p:nvSpPr>
          <p:cNvPr id="3" name="Text Placeholder 2">
            <a:extLst>
              <a:ext uri="{FF2B5EF4-FFF2-40B4-BE49-F238E27FC236}">
                <a16:creationId xmlns:a16="http://schemas.microsoft.com/office/drawing/2014/main" id="{31F2B12F-0D34-014D-AAC4-60DDBC4D2991}"/>
              </a:ext>
            </a:extLst>
          </p:cNvPr>
          <p:cNvSpPr>
            <a:spLocks noGrp="1"/>
          </p:cNvSpPr>
          <p:nvPr>
            <p:ph type="body" idx="1"/>
          </p:nvPr>
        </p:nvSpPr>
        <p:spPr>
          <a:xfrm>
            <a:off x="347494" y="1268199"/>
            <a:ext cx="11463506" cy="486031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2"/>
            <a:endParaRPr lang="en-US" dirty="0"/>
          </a:p>
          <a:p>
            <a:pPr lvl="2"/>
            <a:endParaRPr lang="en-US" dirty="0"/>
          </a:p>
        </p:txBody>
      </p:sp>
      <p:pic>
        <p:nvPicPr>
          <p:cNvPr id="7" name="Picture 6" descr="Icon&#10;&#10;Description automatically generated">
            <a:extLst>
              <a:ext uri="{FF2B5EF4-FFF2-40B4-BE49-F238E27FC236}">
                <a16:creationId xmlns:a16="http://schemas.microsoft.com/office/drawing/2014/main" id="{9FD6A321-67B0-BC41-9B81-300AA72DD91A}"/>
              </a:ext>
            </a:extLst>
          </p:cNvPr>
          <p:cNvPicPr>
            <a:picLocks noChangeAspect="1"/>
          </p:cNvPicPr>
          <p:nvPr userDrawn="1"/>
        </p:nvPicPr>
        <p:blipFill rotWithShape="1">
          <a:blip r:embed="rId15"/>
          <a:srcRect t="30032" r="8417" b="14268"/>
          <a:stretch/>
        </p:blipFill>
        <p:spPr>
          <a:xfrm>
            <a:off x="11394412" y="6456280"/>
            <a:ext cx="779389" cy="408638"/>
          </a:xfrm>
          <a:prstGeom prst="rect">
            <a:avLst/>
          </a:prstGeom>
        </p:spPr>
      </p:pic>
      <p:sp>
        <p:nvSpPr>
          <p:cNvPr id="4" name="Parallelogram 3">
            <a:extLst>
              <a:ext uri="{FF2B5EF4-FFF2-40B4-BE49-F238E27FC236}">
                <a16:creationId xmlns:a16="http://schemas.microsoft.com/office/drawing/2014/main" id="{5623270F-1F00-C447-9F72-BA9D0133F4B3}"/>
              </a:ext>
            </a:extLst>
          </p:cNvPr>
          <p:cNvSpPr/>
          <p:nvPr userDrawn="1"/>
        </p:nvSpPr>
        <p:spPr>
          <a:xfrm>
            <a:off x="18199" y="6450248"/>
            <a:ext cx="11503803" cy="414670"/>
          </a:xfrm>
          <a:prstGeom prst="parallelogram">
            <a:avLst>
              <a:gd name="adj" fmla="val 6859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A266111-8772-BA4B-B08B-5CCEC2638044}"/>
              </a:ext>
            </a:extLst>
          </p:cNvPr>
          <p:cNvSpPr>
            <a:spLocks noGrp="1"/>
          </p:cNvSpPr>
          <p:nvPr userDrawn="1">
            <p:ph type="sldNum" sz="quarter" idx="4"/>
          </p:nvPr>
        </p:nvSpPr>
        <p:spPr>
          <a:xfrm>
            <a:off x="364109" y="6470661"/>
            <a:ext cx="318761" cy="365125"/>
          </a:xfrm>
          <a:prstGeom prst="rect">
            <a:avLst/>
          </a:prstGeom>
        </p:spPr>
        <p:txBody>
          <a:bodyPr vert="horz" lIns="91440" tIns="45720" rIns="91440" bIns="45720" rtlCol="0" anchor="ctr"/>
          <a:lstStyle>
            <a:lvl1pPr algn="r">
              <a:defRPr sz="800">
                <a:solidFill>
                  <a:schemeClr val="bg1"/>
                </a:solidFill>
                <a:latin typeface="Arial" charset="0"/>
                <a:ea typeface="Arial" charset="0"/>
                <a:cs typeface="Arial" charset="0"/>
              </a:defRPr>
            </a:lvl1pPr>
          </a:lstStyle>
          <a:p>
            <a:fld id="{9564885F-477D-A14D-B2C1-5ECAF755F313}" type="slidenum">
              <a:rPr lang="en-US" smtClean="0"/>
              <a:pPr/>
              <a:t>‹#›</a:t>
            </a:fld>
            <a:endParaRPr lang="en-US" spc="400" dirty="0"/>
          </a:p>
        </p:txBody>
      </p:sp>
      <p:sp>
        <p:nvSpPr>
          <p:cNvPr id="5" name="Footer Placeholder 4">
            <a:extLst>
              <a:ext uri="{FF2B5EF4-FFF2-40B4-BE49-F238E27FC236}">
                <a16:creationId xmlns:a16="http://schemas.microsoft.com/office/drawing/2014/main" id="{88ECCEAE-1137-4B48-9DD2-1114954881B0}"/>
              </a:ext>
            </a:extLst>
          </p:cNvPr>
          <p:cNvSpPr>
            <a:spLocks noGrp="1"/>
          </p:cNvSpPr>
          <p:nvPr>
            <p:ph type="ftr" sz="quarter" idx="3"/>
          </p:nvPr>
        </p:nvSpPr>
        <p:spPr>
          <a:xfrm>
            <a:off x="753446" y="6459579"/>
            <a:ext cx="7617506" cy="385538"/>
          </a:xfrm>
          <a:prstGeom prst="rect">
            <a:avLst/>
          </a:prstGeom>
        </p:spPr>
        <p:txBody>
          <a:bodyPr vert="horz" lIns="91440" tIns="45720" rIns="91440" bIns="45720" rtlCol="0" anchor="ctr"/>
          <a:lstStyle>
            <a:lvl1pPr algn="l">
              <a:defRPr sz="900" b="0" i="0" cap="all" baseline="0">
                <a:solidFill>
                  <a:schemeClr val="bg1"/>
                </a:solidFill>
                <a:latin typeface="Avenir Light" panose="020B0402020203020204" pitchFamily="34" charset="77"/>
                <a:ea typeface="Avenir Light" panose="020B0402020203020204" pitchFamily="34" charset="77"/>
                <a:cs typeface="Arial" charset="0"/>
              </a:defRPr>
            </a:lvl1pPr>
          </a:lstStyle>
          <a:p>
            <a:r>
              <a:rPr lang="en-US" dirty="0"/>
              <a:t>Samuel </a:t>
            </a:r>
            <a:r>
              <a:rPr lang="en-US" dirty="0" err="1"/>
              <a:t>ginn</a:t>
            </a:r>
            <a:r>
              <a:rPr lang="en-US" dirty="0"/>
              <a:t> college of engineering</a:t>
            </a:r>
          </a:p>
        </p:txBody>
      </p:sp>
    </p:spTree>
    <p:extLst>
      <p:ext uri="{BB962C8B-B14F-4D97-AF65-F5344CB8AC3E}">
        <p14:creationId xmlns:p14="http://schemas.microsoft.com/office/powerpoint/2010/main" val="3679151844"/>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41" r:id="rId10"/>
    <p:sldLayoutId id="2147483843" r:id="rId11"/>
    <p:sldLayoutId id="2147483844" r:id="rId12"/>
    <p:sldLayoutId id="214748384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2800" b="1" i="0" kern="1200" cap="all" baseline="0">
          <a:solidFill>
            <a:srgbClr val="0C2340"/>
          </a:solidFill>
          <a:latin typeface="Avenir Heavy" panose="02000503020000020003" pitchFamily="2" charset="0"/>
          <a:ea typeface="Avenir Heavy" panose="02000503020000020003" pitchFamily="2" charset="0"/>
          <a:cs typeface="Arial" charset="0"/>
        </a:defRPr>
      </a:lvl1pPr>
    </p:titleStyle>
    <p:bodyStyle>
      <a:lvl1pPr marL="228600" indent="-228600" algn="l" defTabSz="914400" rtl="0" eaLnBrk="1" latinLnBrk="0" hangingPunct="1">
        <a:lnSpc>
          <a:spcPct val="90000"/>
        </a:lnSpc>
        <a:spcBef>
          <a:spcPts val="0"/>
        </a:spcBef>
        <a:spcAft>
          <a:spcPts val="600"/>
        </a:spcAft>
        <a:buClr>
          <a:srgbClr val="E87722"/>
        </a:buClr>
        <a:buFont typeface="Wingdings" pitchFamily="2" charset="2"/>
        <a:buChar char="§"/>
        <a:tabLst/>
        <a:defRPr sz="1800" b="0" i="0" kern="1200">
          <a:solidFill>
            <a:srgbClr val="63656A"/>
          </a:solidFill>
          <a:latin typeface="Avenir" panose="02000503020000020003" pitchFamily="2" charset="0"/>
          <a:ea typeface="Avenir" panose="02000503020000020003" pitchFamily="2" charset="0"/>
          <a:cs typeface="Arial" charset="0"/>
        </a:defRPr>
      </a:lvl1pPr>
      <a:lvl2pPr marL="685800" indent="-228600" algn="l" defTabSz="914400" rtl="0" eaLnBrk="1" latinLnBrk="0" hangingPunct="1">
        <a:lnSpc>
          <a:spcPct val="90000"/>
        </a:lnSpc>
        <a:spcBef>
          <a:spcPts val="0"/>
        </a:spcBef>
        <a:spcAft>
          <a:spcPts val="600"/>
        </a:spcAft>
        <a:buClr>
          <a:srgbClr val="0C2340"/>
        </a:buClr>
        <a:buFont typeface=".AppleSystemUIFont"/>
        <a:buChar char="–"/>
        <a:defRPr sz="1600" b="0" i="0" kern="1200">
          <a:solidFill>
            <a:srgbClr val="63656A"/>
          </a:solidFill>
          <a:latin typeface="Avenir" panose="02000503020000020003" pitchFamily="2" charset="0"/>
          <a:ea typeface="Avenir" panose="02000503020000020003" pitchFamily="2" charset="0"/>
          <a:cs typeface="Arial" charset="0"/>
        </a:defRPr>
      </a:lvl2pPr>
      <a:lvl3pPr marL="1143000" indent="-228600" algn="l" defTabSz="914400" rtl="0" eaLnBrk="1" latinLnBrk="0" hangingPunct="1">
        <a:lnSpc>
          <a:spcPct val="90000"/>
        </a:lnSpc>
        <a:spcBef>
          <a:spcPts val="0"/>
        </a:spcBef>
        <a:spcAft>
          <a:spcPts val="600"/>
        </a:spcAft>
        <a:buClr>
          <a:srgbClr val="0C2340"/>
        </a:buClr>
        <a:buFont typeface="Arial" panose="020B0604020202020204" pitchFamily="34" charset="0"/>
        <a:buChar char="•"/>
        <a:defRPr sz="1400" b="0" i="0" kern="1200">
          <a:solidFill>
            <a:srgbClr val="63656A"/>
          </a:solidFill>
          <a:latin typeface="Avenir" panose="02000503020000020003" pitchFamily="2" charset="0"/>
          <a:ea typeface="Avenir" panose="02000503020000020003" pitchFamily="2" charset="0"/>
          <a:cs typeface="Arial" charset="0"/>
        </a:defRPr>
      </a:lvl3pPr>
      <a:lvl4pPr marL="1600200" indent="-2286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rgbClr val="63656A"/>
          </a:solidFill>
          <a:latin typeface="Arial" charset="0"/>
          <a:ea typeface="Arial" charset="0"/>
          <a:cs typeface="Arial" charset="0"/>
        </a:defRPr>
      </a:lvl4pPr>
      <a:lvl5pPr marL="2057400" indent="-2286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sz="1400" kern="1200">
          <a:solidFill>
            <a:srgbClr val="63656A"/>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56" userDrawn="1">
          <p15:clr>
            <a:srgbClr val="F26B43"/>
          </p15:clr>
        </p15:guide>
        <p15:guide id="2" pos="3840">
          <p15:clr>
            <a:srgbClr val="F26B43"/>
          </p15:clr>
        </p15:guide>
        <p15:guide id="3" pos="216" userDrawn="1">
          <p15:clr>
            <a:srgbClr val="F26B43"/>
          </p15:clr>
        </p15:guide>
        <p15:guide id="4" pos="7464">
          <p15:clr>
            <a:srgbClr val="F26B43"/>
          </p15:clr>
        </p15:guide>
        <p15:guide id="5" orient="horz" pos="3912">
          <p15:clr>
            <a:srgbClr val="F26B43"/>
          </p15:clr>
        </p15:guide>
        <p15:guide id="6" orient="horz" pos="4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tigermailauburn-my.sharepoint.com/:p:/g/personal/jah0268_auburn_edu/EVt8jB-MFHxIqDmmitAvcogBhxke8S1QrS1ibx9hoAinvA?e=Vbi5SB"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1C3D-6141-DF4A-8854-04829F9FB918}"/>
              </a:ext>
            </a:extLst>
          </p:cNvPr>
          <p:cNvSpPr>
            <a:spLocks noGrp="1"/>
          </p:cNvSpPr>
          <p:nvPr>
            <p:ph type="title"/>
          </p:nvPr>
        </p:nvSpPr>
        <p:spPr>
          <a:xfrm>
            <a:off x="124692" y="42052"/>
            <a:ext cx="3553690" cy="1729961"/>
          </a:xfrm>
        </p:spPr>
        <p:txBody>
          <a:bodyPr/>
          <a:lstStyle/>
          <a:p>
            <a:pPr algn="l"/>
            <a:r>
              <a:rPr lang="en-US" sz="2400" dirty="0">
                <a:effectLst/>
                <a:latin typeface="Aptos" panose="020B0004020202020204" pitchFamily="34" charset="0"/>
                <a:ea typeface="Aptos" panose="020B0004020202020204" pitchFamily="34" charset="0"/>
                <a:cs typeface="Arial" panose="020B0604020202020204" pitchFamily="34" charset="0"/>
              </a:rPr>
              <a:t>Development of Auburn Educational Data Intelligence System (AEDIS)</a:t>
            </a:r>
            <a:r>
              <a:rPr lang="en-TG" sz="2400" dirty="0">
                <a:effectLst/>
              </a:rPr>
              <a:t> :</a:t>
            </a:r>
            <a:br>
              <a:rPr lang="en-TG" sz="2400" dirty="0">
                <a:effectLst/>
              </a:rPr>
            </a:br>
            <a:r>
              <a:rPr lang="en-TG" sz="1800" b="0" dirty="0">
                <a:effectLst/>
              </a:rPr>
              <a:t>AuTOMATIC REPORT GENERATION LAYER</a:t>
            </a:r>
            <a:endParaRPr lang="en-US" sz="1800" b="0" dirty="0"/>
          </a:p>
        </p:txBody>
      </p:sp>
      <p:sp>
        <p:nvSpPr>
          <p:cNvPr id="3" name="Text Placeholder 2">
            <a:extLst>
              <a:ext uri="{FF2B5EF4-FFF2-40B4-BE49-F238E27FC236}">
                <a16:creationId xmlns:a16="http://schemas.microsoft.com/office/drawing/2014/main" id="{46316942-6C22-A743-9F7E-FBC9FE60F2A0}"/>
              </a:ext>
            </a:extLst>
          </p:cNvPr>
          <p:cNvSpPr>
            <a:spLocks noGrp="1"/>
          </p:cNvSpPr>
          <p:nvPr>
            <p:ph type="body" sz="quarter" idx="10"/>
          </p:nvPr>
        </p:nvSpPr>
        <p:spPr>
          <a:xfrm>
            <a:off x="124692" y="2061741"/>
            <a:ext cx="3244649" cy="631398"/>
          </a:xfrm>
        </p:spPr>
        <p:txBody>
          <a:bodyPr/>
          <a:lstStyle/>
          <a:p>
            <a:r>
              <a:rPr lang="en-US" dirty="0"/>
              <a:t>Presented by : Jeronime A. Houndonougbo, AKA ”Aubie”</a:t>
            </a:r>
          </a:p>
          <a:p>
            <a:endParaRPr lang="en-US" dirty="0"/>
          </a:p>
          <a:p>
            <a:endParaRPr lang="en-US" dirty="0"/>
          </a:p>
          <a:p>
            <a:endParaRPr lang="en-US" dirty="0"/>
          </a:p>
          <a:p>
            <a:r>
              <a:rPr lang="en-US" dirty="0"/>
              <a:t>Supervised by: Pr. Xiao Qin, Director of Graduate Programs</a:t>
            </a:r>
          </a:p>
        </p:txBody>
      </p:sp>
    </p:spTree>
    <p:extLst>
      <p:ext uri="{BB962C8B-B14F-4D97-AF65-F5344CB8AC3E}">
        <p14:creationId xmlns:p14="http://schemas.microsoft.com/office/powerpoint/2010/main" val="352171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CF38-9AD7-2D9D-3C21-74438FE7EB52}"/>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266D304E-DBE5-1161-1271-65236A18754F}"/>
              </a:ext>
            </a:extLst>
          </p:cNvPr>
          <p:cNvSpPr>
            <a:spLocks noGrp="1"/>
          </p:cNvSpPr>
          <p:nvPr>
            <p:ph type="body" sz="quarter" idx="13"/>
          </p:nvPr>
        </p:nvSpPr>
        <p:spPr>
          <a:xfrm>
            <a:off x="1360649" y="646210"/>
            <a:ext cx="10310031" cy="350772"/>
          </a:xfrm>
        </p:spPr>
        <p:txBody>
          <a:bodyPr/>
          <a:lstStyle/>
          <a:p>
            <a:r>
              <a:rPr lang="en-US" sz="1800" dirty="0">
                <a:latin typeface="Avenir Book" panose="02000503020000020003" pitchFamily="2" charset="0"/>
              </a:rPr>
              <a:t>Automatic REPORT GENERATION LAYER : DATA FLOW DIAGRAM</a:t>
            </a:r>
          </a:p>
        </p:txBody>
      </p:sp>
      <p:sp>
        <p:nvSpPr>
          <p:cNvPr id="5" name="Slide Number Placeholder 4">
            <a:extLst>
              <a:ext uri="{FF2B5EF4-FFF2-40B4-BE49-F238E27FC236}">
                <a16:creationId xmlns:a16="http://schemas.microsoft.com/office/drawing/2014/main" id="{D43D06F5-0423-8725-609E-CE6146DE5B0C}"/>
              </a:ext>
            </a:extLst>
          </p:cNvPr>
          <p:cNvSpPr>
            <a:spLocks noGrp="1"/>
          </p:cNvSpPr>
          <p:nvPr>
            <p:ph type="sldNum" sz="quarter" idx="21"/>
          </p:nvPr>
        </p:nvSpPr>
        <p:spPr>
          <a:xfrm>
            <a:off x="300359" y="6366854"/>
            <a:ext cx="318761" cy="365125"/>
          </a:xfrm>
        </p:spPr>
        <p:txBody>
          <a:bodyPr/>
          <a:lstStyle/>
          <a:p>
            <a:fld id="{9564885F-477D-A14D-B2C1-5ECAF755F313}" type="slidenum">
              <a:rPr lang="en-US" smtClean="0"/>
              <a:pPr/>
              <a:t>2</a:t>
            </a:fld>
            <a:endParaRPr lang="en-US" spc="400" dirty="0"/>
          </a:p>
        </p:txBody>
      </p:sp>
      <p:sp>
        <p:nvSpPr>
          <p:cNvPr id="6" name="Footer Placeholder 5">
            <a:extLst>
              <a:ext uri="{FF2B5EF4-FFF2-40B4-BE49-F238E27FC236}">
                <a16:creationId xmlns:a16="http://schemas.microsoft.com/office/drawing/2014/main" id="{1AA709F6-F04C-29C2-26FD-1C2687FA750B}"/>
              </a:ext>
            </a:extLst>
          </p:cNvPr>
          <p:cNvSpPr>
            <a:spLocks noGrp="1"/>
          </p:cNvSpPr>
          <p:nvPr>
            <p:ph type="ftr" sz="quarter" idx="22"/>
          </p:nvPr>
        </p:nvSpPr>
        <p:spPr>
          <a:xfrm>
            <a:off x="694574" y="6366854"/>
            <a:ext cx="6743700" cy="365125"/>
          </a:xfrm>
        </p:spPr>
        <p:txBody>
          <a:bodyPr/>
          <a:lstStyle/>
          <a:p>
            <a:r>
              <a:rPr lang="en-US" b="1" dirty="0"/>
              <a:t>Samuel </a:t>
            </a:r>
            <a:r>
              <a:rPr lang="en-US" b="1" dirty="0" err="1"/>
              <a:t>ginn</a:t>
            </a:r>
            <a:r>
              <a:rPr lang="en-US" b="1" dirty="0"/>
              <a:t> college of engineering</a:t>
            </a:r>
          </a:p>
        </p:txBody>
      </p:sp>
      <p:sp>
        <p:nvSpPr>
          <p:cNvPr id="3" name="Title 2">
            <a:extLst>
              <a:ext uri="{FF2B5EF4-FFF2-40B4-BE49-F238E27FC236}">
                <a16:creationId xmlns:a16="http://schemas.microsoft.com/office/drawing/2014/main" id="{606A660D-AC9F-3413-F6E1-DE137D906399}"/>
              </a:ext>
            </a:extLst>
          </p:cNvPr>
          <p:cNvSpPr>
            <a:spLocks noGrp="1"/>
          </p:cNvSpPr>
          <p:nvPr>
            <p:ph type="title"/>
          </p:nvPr>
        </p:nvSpPr>
        <p:spPr/>
        <p:txBody>
          <a:bodyPr/>
          <a:lstStyle/>
          <a:p>
            <a:r>
              <a:rPr lang="en-US" sz="2800" dirty="0">
                <a:effectLst/>
                <a:latin typeface="Aptos" panose="020B0004020202020204" pitchFamily="34" charset="0"/>
                <a:ea typeface="Aptos" panose="020B0004020202020204" pitchFamily="34" charset="0"/>
                <a:cs typeface="Arial" panose="020B0604020202020204" pitchFamily="34" charset="0"/>
              </a:rPr>
              <a:t>Auburn Educational Data Intelligence System (AEDIS)</a:t>
            </a:r>
            <a:r>
              <a:rPr lang="en-TG" sz="2800" dirty="0">
                <a:effectLst/>
              </a:rPr>
              <a:t> </a:t>
            </a:r>
            <a:endParaRPr lang="en-US" dirty="0"/>
          </a:p>
        </p:txBody>
      </p:sp>
      <p:pic>
        <p:nvPicPr>
          <p:cNvPr id="2" name="Picture 1">
            <a:extLst>
              <a:ext uri="{FF2B5EF4-FFF2-40B4-BE49-F238E27FC236}">
                <a16:creationId xmlns:a16="http://schemas.microsoft.com/office/drawing/2014/main" id="{00221F76-C5B7-819A-EFDC-B9A9822A1046}"/>
              </a:ext>
            </a:extLst>
          </p:cNvPr>
          <p:cNvPicPr>
            <a:picLocks noChangeAspect="1"/>
          </p:cNvPicPr>
          <p:nvPr/>
        </p:nvPicPr>
        <p:blipFill>
          <a:blip r:embed="rId3"/>
          <a:stretch>
            <a:fillRect/>
          </a:stretch>
        </p:blipFill>
        <p:spPr>
          <a:xfrm>
            <a:off x="300359" y="1071394"/>
            <a:ext cx="4006850" cy="5221047"/>
          </a:xfrm>
          <a:prstGeom prst="rect">
            <a:avLst/>
          </a:prstGeom>
        </p:spPr>
      </p:pic>
      <p:pic>
        <p:nvPicPr>
          <p:cNvPr id="4" name="Picture 3">
            <a:extLst>
              <a:ext uri="{FF2B5EF4-FFF2-40B4-BE49-F238E27FC236}">
                <a16:creationId xmlns:a16="http://schemas.microsoft.com/office/drawing/2014/main" id="{FFC0834B-7849-394D-0FBC-6654A6280A87}"/>
              </a:ext>
            </a:extLst>
          </p:cNvPr>
          <p:cNvPicPr>
            <a:picLocks noChangeAspect="1"/>
          </p:cNvPicPr>
          <p:nvPr/>
        </p:nvPicPr>
        <p:blipFill>
          <a:blip r:embed="rId4"/>
          <a:stretch>
            <a:fillRect/>
          </a:stretch>
        </p:blipFill>
        <p:spPr>
          <a:xfrm>
            <a:off x="5903983" y="2105738"/>
            <a:ext cx="5938534" cy="3152358"/>
          </a:xfrm>
          <a:prstGeom prst="rect">
            <a:avLst/>
          </a:prstGeom>
        </p:spPr>
      </p:pic>
      <p:sp>
        <p:nvSpPr>
          <p:cNvPr id="7" name="Right Arrow 6">
            <a:extLst>
              <a:ext uri="{FF2B5EF4-FFF2-40B4-BE49-F238E27FC236}">
                <a16:creationId xmlns:a16="http://schemas.microsoft.com/office/drawing/2014/main" id="{3B6EF191-E68E-88EC-6495-06BD3E635107}"/>
              </a:ext>
            </a:extLst>
          </p:cNvPr>
          <p:cNvSpPr/>
          <p:nvPr/>
        </p:nvSpPr>
        <p:spPr>
          <a:xfrm>
            <a:off x="4066424" y="3432536"/>
            <a:ext cx="1716859" cy="249381"/>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G"/>
          </a:p>
        </p:txBody>
      </p:sp>
    </p:spTree>
    <p:extLst>
      <p:ext uri="{BB962C8B-B14F-4D97-AF65-F5344CB8AC3E}">
        <p14:creationId xmlns:p14="http://schemas.microsoft.com/office/powerpoint/2010/main" val="160986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DEBCA-E4A7-2EF3-0E6D-775ED0B14E5F}"/>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2F609C5A-16AD-7570-8787-850E516E6E25}"/>
              </a:ext>
            </a:extLst>
          </p:cNvPr>
          <p:cNvSpPr>
            <a:spLocks noGrp="1"/>
          </p:cNvSpPr>
          <p:nvPr>
            <p:ph type="body" sz="quarter" idx="13"/>
          </p:nvPr>
        </p:nvSpPr>
        <p:spPr>
          <a:xfrm>
            <a:off x="1360649" y="646210"/>
            <a:ext cx="10310031" cy="350772"/>
          </a:xfrm>
        </p:spPr>
        <p:txBody>
          <a:bodyPr/>
          <a:lstStyle/>
          <a:p>
            <a:r>
              <a:rPr lang="en-US" sz="1800" dirty="0">
                <a:latin typeface="Avenir Book" panose="02000503020000020003" pitchFamily="2" charset="0"/>
              </a:rPr>
              <a:t>Automatic REPORT GENERATION LAYER : SUMMARY</a:t>
            </a:r>
          </a:p>
        </p:txBody>
      </p:sp>
      <p:sp>
        <p:nvSpPr>
          <p:cNvPr id="5" name="Slide Number Placeholder 4">
            <a:extLst>
              <a:ext uri="{FF2B5EF4-FFF2-40B4-BE49-F238E27FC236}">
                <a16:creationId xmlns:a16="http://schemas.microsoft.com/office/drawing/2014/main" id="{11A65131-58BD-FABD-8D47-D11F3C89A75E}"/>
              </a:ext>
            </a:extLst>
          </p:cNvPr>
          <p:cNvSpPr>
            <a:spLocks noGrp="1"/>
          </p:cNvSpPr>
          <p:nvPr>
            <p:ph type="sldNum" sz="quarter" idx="21"/>
          </p:nvPr>
        </p:nvSpPr>
        <p:spPr>
          <a:xfrm>
            <a:off x="300359" y="6366854"/>
            <a:ext cx="318761" cy="365125"/>
          </a:xfrm>
        </p:spPr>
        <p:txBody>
          <a:bodyPr/>
          <a:lstStyle/>
          <a:p>
            <a:fld id="{9564885F-477D-A14D-B2C1-5ECAF755F313}" type="slidenum">
              <a:rPr lang="en-US" smtClean="0"/>
              <a:pPr/>
              <a:t>3</a:t>
            </a:fld>
            <a:endParaRPr lang="en-US" spc="400" dirty="0"/>
          </a:p>
        </p:txBody>
      </p:sp>
      <p:sp>
        <p:nvSpPr>
          <p:cNvPr id="6" name="Footer Placeholder 5">
            <a:extLst>
              <a:ext uri="{FF2B5EF4-FFF2-40B4-BE49-F238E27FC236}">
                <a16:creationId xmlns:a16="http://schemas.microsoft.com/office/drawing/2014/main" id="{B59EF9FB-BFD0-F886-2B53-63D3D3378C47}"/>
              </a:ext>
            </a:extLst>
          </p:cNvPr>
          <p:cNvSpPr>
            <a:spLocks noGrp="1"/>
          </p:cNvSpPr>
          <p:nvPr>
            <p:ph type="ftr" sz="quarter" idx="22"/>
          </p:nvPr>
        </p:nvSpPr>
        <p:spPr>
          <a:xfrm>
            <a:off x="694574" y="6366854"/>
            <a:ext cx="6743700" cy="365125"/>
          </a:xfrm>
        </p:spPr>
        <p:txBody>
          <a:bodyPr/>
          <a:lstStyle/>
          <a:p>
            <a:r>
              <a:rPr lang="en-US" b="1" dirty="0"/>
              <a:t>Samuel </a:t>
            </a:r>
            <a:r>
              <a:rPr lang="en-US" b="1" dirty="0" err="1"/>
              <a:t>ginn</a:t>
            </a:r>
            <a:r>
              <a:rPr lang="en-US" b="1" dirty="0"/>
              <a:t> college of engineering</a:t>
            </a:r>
          </a:p>
        </p:txBody>
      </p:sp>
      <p:sp>
        <p:nvSpPr>
          <p:cNvPr id="3" name="Title 2">
            <a:extLst>
              <a:ext uri="{FF2B5EF4-FFF2-40B4-BE49-F238E27FC236}">
                <a16:creationId xmlns:a16="http://schemas.microsoft.com/office/drawing/2014/main" id="{DCA81BFC-C1D4-A49C-9C15-DA03EC8CAA37}"/>
              </a:ext>
            </a:extLst>
          </p:cNvPr>
          <p:cNvSpPr>
            <a:spLocks noGrp="1"/>
          </p:cNvSpPr>
          <p:nvPr>
            <p:ph type="title"/>
          </p:nvPr>
        </p:nvSpPr>
        <p:spPr/>
        <p:txBody>
          <a:bodyPr/>
          <a:lstStyle/>
          <a:p>
            <a:r>
              <a:rPr lang="en-US" sz="2800" dirty="0">
                <a:effectLst/>
                <a:latin typeface="Aptos" panose="020B0004020202020204" pitchFamily="34" charset="0"/>
                <a:ea typeface="Aptos" panose="020B0004020202020204" pitchFamily="34" charset="0"/>
                <a:cs typeface="Arial" panose="020B0604020202020204" pitchFamily="34" charset="0"/>
              </a:rPr>
              <a:t>Auburn Educational Data Intelligence System (AEDIS)</a:t>
            </a:r>
            <a:r>
              <a:rPr lang="en-TG" sz="2800" dirty="0">
                <a:effectLst/>
              </a:rPr>
              <a:t> </a:t>
            </a:r>
            <a:endParaRPr lang="en-US" dirty="0"/>
          </a:p>
        </p:txBody>
      </p:sp>
      <p:sp>
        <p:nvSpPr>
          <p:cNvPr id="12" name="TextBox 11">
            <a:extLst>
              <a:ext uri="{FF2B5EF4-FFF2-40B4-BE49-F238E27FC236}">
                <a16:creationId xmlns:a16="http://schemas.microsoft.com/office/drawing/2014/main" id="{7F0ACA10-11D7-B54D-4400-D8E406A4A01B}"/>
              </a:ext>
            </a:extLst>
          </p:cNvPr>
          <p:cNvSpPr txBox="1"/>
          <p:nvPr/>
        </p:nvSpPr>
        <p:spPr>
          <a:xfrm>
            <a:off x="300359" y="1200534"/>
            <a:ext cx="11724172" cy="4801314"/>
          </a:xfrm>
          <a:prstGeom prst="rect">
            <a:avLst/>
          </a:prstGeom>
          <a:noFill/>
        </p:spPr>
        <p:txBody>
          <a:bodyPr wrap="none" rtlCol="0">
            <a:spAutoFit/>
          </a:bodyPr>
          <a:lstStyle/>
          <a:p>
            <a:pPr marL="285750" indent="-285750">
              <a:buFont typeface="Wingdings" pitchFamily="2" charset="2"/>
              <a:buChar char="Ø"/>
            </a:pPr>
            <a:r>
              <a:rPr lang="en-TG" b="1" dirty="0"/>
              <a:t>Main Goal </a:t>
            </a:r>
            <a:r>
              <a:rPr lang="en-TG" dirty="0"/>
              <a:t>(from the proposal) : Automatic reports generated through GenAI technique/ML algorigthms – From the SLO</a:t>
            </a:r>
          </a:p>
          <a:p>
            <a:r>
              <a:rPr lang="en-TG" dirty="0"/>
              <a:t>Results as the main input.</a:t>
            </a:r>
          </a:p>
          <a:p>
            <a:pPr marL="285750" indent="-285750">
              <a:buFont typeface="Wingdings" pitchFamily="2" charset="2"/>
              <a:buChar char="Ø"/>
            </a:pPr>
            <a:endParaRPr lang="en-TG" dirty="0"/>
          </a:p>
          <a:p>
            <a:pPr marL="285750" indent="-285750">
              <a:buFont typeface="Wingdings" pitchFamily="2" charset="2"/>
              <a:buChar char="Ø"/>
            </a:pPr>
            <a:r>
              <a:rPr lang="en-TG" b="1" dirty="0"/>
              <a:t>Suggestions</a:t>
            </a:r>
            <a:r>
              <a:rPr lang="en-TG" dirty="0"/>
              <a:t> : </a:t>
            </a:r>
          </a:p>
          <a:p>
            <a:pPr marL="742950" lvl="1" indent="-285750">
              <a:buFont typeface="Wingdings" pitchFamily="2" charset="2"/>
              <a:buChar char="q"/>
            </a:pPr>
            <a:r>
              <a:rPr lang="en-TG" dirty="0"/>
              <a:t>Use of a Vector DB (to store the SLOs results of each degree as vectors with multidimensions).</a:t>
            </a:r>
          </a:p>
          <a:p>
            <a:pPr marL="742950" lvl="1" indent="-285750">
              <a:buFont typeface="Wingdings" pitchFamily="2" charset="2"/>
              <a:buChar char="q"/>
            </a:pPr>
            <a:r>
              <a:rPr lang="en-TG" dirty="0"/>
              <a:t>Use of the RAG Architecture (Retrieval Augmented Generation) + AI for the automatic generation (prompt).</a:t>
            </a:r>
          </a:p>
          <a:p>
            <a:pPr marL="285750" indent="-285750">
              <a:buFont typeface="Wingdings" pitchFamily="2" charset="2"/>
              <a:buChar char="Ø"/>
            </a:pPr>
            <a:endParaRPr lang="en-TG" dirty="0"/>
          </a:p>
          <a:p>
            <a:pPr marL="285750" indent="-285750">
              <a:buFont typeface="Wingdings" pitchFamily="2" charset="2"/>
              <a:buChar char="Ø"/>
            </a:pPr>
            <a:r>
              <a:rPr lang="en-TG" b="1" dirty="0"/>
              <a:t>Caveats </a:t>
            </a:r>
            <a:r>
              <a:rPr lang="en-TG" dirty="0"/>
              <a:t>:  </a:t>
            </a:r>
          </a:p>
          <a:p>
            <a:pPr marL="742950" lvl="1" indent="-285750">
              <a:buFont typeface="Wingdings" pitchFamily="2" charset="2"/>
              <a:buChar char="q"/>
            </a:pPr>
            <a:r>
              <a:rPr lang="en-US" dirty="0"/>
              <a:t>D</a:t>
            </a:r>
            <a:r>
              <a:rPr lang="en-TG" dirty="0"/>
              <a:t>ifficulty to store the </a:t>
            </a:r>
            <a:r>
              <a:rPr lang="en-TG" b="1" dirty="0"/>
              <a:t>past reports </a:t>
            </a:r>
            <a:r>
              <a:rPr lang="en-TG" dirty="0"/>
              <a:t>also as “Vectors” in a Vector DB.</a:t>
            </a:r>
            <a:endParaRPr lang="en-TG" b="1" dirty="0">
              <a:solidFill>
                <a:schemeClr val="tx2"/>
              </a:solidFill>
            </a:endParaRPr>
          </a:p>
          <a:p>
            <a:pPr marL="742950" lvl="1" indent="-285750">
              <a:buFont typeface="Wingdings" pitchFamily="2" charset="2"/>
              <a:buChar char="q"/>
            </a:pPr>
            <a:r>
              <a:rPr lang="en-TG" dirty="0"/>
              <a:t>Biases in the results &amp; complexity of the AEDIS Architecture : every new generation of a report in the system</a:t>
            </a:r>
          </a:p>
          <a:p>
            <a:pPr lvl="1"/>
            <a:r>
              <a:rPr lang="en-US" dirty="0"/>
              <a:t>s</a:t>
            </a:r>
            <a:r>
              <a:rPr lang="en-TG" dirty="0"/>
              <a:t>hould be linked to (at least): </a:t>
            </a:r>
            <a:r>
              <a:rPr lang="en-TG" b="1" dirty="0"/>
              <a:t>a </a:t>
            </a:r>
            <a:r>
              <a:rPr lang="en-TG" b="1" dirty="0">
                <a:solidFill>
                  <a:schemeClr val="tx2"/>
                </a:solidFill>
              </a:rPr>
              <a:t>particular degree </a:t>
            </a:r>
            <a:r>
              <a:rPr lang="en-TG" dirty="0"/>
              <a:t>+ </a:t>
            </a:r>
            <a:r>
              <a:rPr lang="en-TG" b="1" dirty="0"/>
              <a:t>a </a:t>
            </a:r>
            <a:r>
              <a:rPr lang="en-TG" b="1" dirty="0">
                <a:solidFill>
                  <a:schemeClr val="tx2"/>
                </a:solidFill>
              </a:rPr>
              <a:t>particular year </a:t>
            </a:r>
            <a:r>
              <a:rPr lang="en-TG" dirty="0"/>
              <a:t>+ a </a:t>
            </a:r>
            <a:r>
              <a:rPr lang="en-TG" b="1" dirty="0">
                <a:solidFill>
                  <a:schemeClr val="tx2"/>
                </a:solidFill>
              </a:rPr>
              <a:t>past report/a valid template</a:t>
            </a:r>
            <a:r>
              <a:rPr lang="en-TG" b="1" dirty="0"/>
              <a:t>.</a:t>
            </a:r>
          </a:p>
          <a:p>
            <a:pPr lvl="1"/>
            <a:r>
              <a:rPr lang="en-TG" dirty="0"/>
              <a:t>In addition, not</a:t>
            </a:r>
            <a:r>
              <a:rPr lang="en-TG" b="1" dirty="0"/>
              <a:t> all the students </a:t>
            </a:r>
            <a:r>
              <a:rPr lang="en-TG" dirty="0"/>
              <a:t>take the </a:t>
            </a:r>
            <a:r>
              <a:rPr lang="en-TG" b="1" dirty="0"/>
              <a:t>same optional courses </a:t>
            </a:r>
            <a:r>
              <a:rPr lang="en-TG" dirty="0"/>
              <a:t>in the curriculum for a </a:t>
            </a:r>
            <a:r>
              <a:rPr lang="en-TG" b="1" dirty="0"/>
              <a:t>given degree</a:t>
            </a:r>
            <a:r>
              <a:rPr lang="en-TG" dirty="0"/>
              <a:t>!</a:t>
            </a:r>
          </a:p>
          <a:p>
            <a:pPr lvl="1"/>
            <a:endParaRPr lang="en-TG" dirty="0"/>
          </a:p>
          <a:p>
            <a:pPr marL="285750" indent="-285750">
              <a:buFont typeface="Wingdings" pitchFamily="2" charset="2"/>
              <a:buChar char="Ø"/>
            </a:pPr>
            <a:r>
              <a:rPr lang="en-TG" b="1" dirty="0">
                <a:solidFill>
                  <a:schemeClr val="tx2"/>
                </a:solidFill>
              </a:rPr>
              <a:t>Report</a:t>
            </a:r>
            <a:r>
              <a:rPr lang="en-TG" b="1" dirty="0"/>
              <a:t> </a:t>
            </a:r>
            <a:r>
              <a:rPr lang="en-TG" b="1" dirty="0">
                <a:solidFill>
                  <a:schemeClr val="tx2"/>
                </a:solidFill>
              </a:rPr>
              <a:t>Generation Pipeline </a:t>
            </a:r>
            <a:r>
              <a:rPr lang="en-TG" dirty="0"/>
              <a:t>: The pipeline designed has three (3) main layers :</a:t>
            </a:r>
          </a:p>
          <a:p>
            <a:pPr marL="742950" lvl="1" indent="-285750">
              <a:buFont typeface="Wingdings" pitchFamily="2" charset="2"/>
              <a:buChar char="q"/>
            </a:pPr>
            <a:r>
              <a:rPr lang="en-TG" b="1" dirty="0"/>
              <a:t>Layer 1</a:t>
            </a:r>
            <a:r>
              <a:rPr lang="en-TG" dirty="0"/>
              <a:t>: Report Generation + SLOs results insertion in the vector DB (optional)</a:t>
            </a:r>
          </a:p>
          <a:p>
            <a:pPr marL="742950" lvl="1" indent="-285750">
              <a:buFont typeface="Wingdings" pitchFamily="2" charset="2"/>
              <a:buChar char="q"/>
            </a:pPr>
            <a:r>
              <a:rPr lang="en-TG" b="1" dirty="0"/>
              <a:t>Layer 2</a:t>
            </a:r>
            <a:r>
              <a:rPr lang="en-TG" dirty="0"/>
              <a:t>: Action Plan inclusion and finetuning + gradebook specific tables</a:t>
            </a:r>
          </a:p>
          <a:p>
            <a:pPr marL="742950" lvl="1" indent="-285750">
              <a:buFont typeface="Wingdings" pitchFamily="2" charset="2"/>
              <a:buChar char="q"/>
            </a:pPr>
            <a:r>
              <a:rPr lang="en-TG" b="1" dirty="0"/>
              <a:t>Layer 3</a:t>
            </a:r>
            <a:r>
              <a:rPr lang="en-TG" dirty="0"/>
              <a:t>: Trend Analysis </a:t>
            </a:r>
          </a:p>
        </p:txBody>
      </p:sp>
    </p:spTree>
    <p:extLst>
      <p:ext uri="{BB962C8B-B14F-4D97-AF65-F5344CB8AC3E}">
        <p14:creationId xmlns:p14="http://schemas.microsoft.com/office/powerpoint/2010/main" val="332267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718BD-E3F5-9CE7-E39F-FD2F9BBE433E}"/>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0E8DE1B5-04B1-8CE5-9923-9248363ACD80}"/>
              </a:ext>
            </a:extLst>
          </p:cNvPr>
          <p:cNvSpPr>
            <a:spLocks noGrp="1"/>
          </p:cNvSpPr>
          <p:nvPr>
            <p:ph type="body" sz="quarter" idx="13"/>
          </p:nvPr>
        </p:nvSpPr>
        <p:spPr>
          <a:xfrm>
            <a:off x="1360649" y="646210"/>
            <a:ext cx="10310031" cy="350772"/>
          </a:xfrm>
        </p:spPr>
        <p:txBody>
          <a:bodyPr/>
          <a:lstStyle/>
          <a:p>
            <a:r>
              <a:rPr lang="en-US" sz="1800" dirty="0">
                <a:latin typeface="Avenir Book" panose="02000503020000020003" pitchFamily="2" charset="0"/>
              </a:rPr>
              <a:t>Automatic REPORT GENERATION LAYER : PIPELINE ARCHITECTURE</a:t>
            </a:r>
          </a:p>
        </p:txBody>
      </p:sp>
      <p:sp>
        <p:nvSpPr>
          <p:cNvPr id="5" name="Slide Number Placeholder 4">
            <a:extLst>
              <a:ext uri="{FF2B5EF4-FFF2-40B4-BE49-F238E27FC236}">
                <a16:creationId xmlns:a16="http://schemas.microsoft.com/office/drawing/2014/main" id="{008A3627-DCE2-4F89-A15F-46777F7B4D2E}"/>
              </a:ext>
            </a:extLst>
          </p:cNvPr>
          <p:cNvSpPr>
            <a:spLocks noGrp="1"/>
          </p:cNvSpPr>
          <p:nvPr>
            <p:ph type="sldNum" sz="quarter" idx="21"/>
          </p:nvPr>
        </p:nvSpPr>
        <p:spPr>
          <a:xfrm>
            <a:off x="300359" y="6366854"/>
            <a:ext cx="318761" cy="365125"/>
          </a:xfrm>
        </p:spPr>
        <p:txBody>
          <a:bodyPr/>
          <a:lstStyle/>
          <a:p>
            <a:fld id="{9564885F-477D-A14D-B2C1-5ECAF755F313}" type="slidenum">
              <a:rPr lang="en-US" smtClean="0"/>
              <a:pPr/>
              <a:t>4</a:t>
            </a:fld>
            <a:endParaRPr lang="en-US" spc="400" dirty="0"/>
          </a:p>
        </p:txBody>
      </p:sp>
      <p:sp>
        <p:nvSpPr>
          <p:cNvPr id="6" name="Footer Placeholder 5">
            <a:extLst>
              <a:ext uri="{FF2B5EF4-FFF2-40B4-BE49-F238E27FC236}">
                <a16:creationId xmlns:a16="http://schemas.microsoft.com/office/drawing/2014/main" id="{C2224844-068E-6D9A-F72A-E5299F878DA9}"/>
              </a:ext>
            </a:extLst>
          </p:cNvPr>
          <p:cNvSpPr>
            <a:spLocks noGrp="1"/>
          </p:cNvSpPr>
          <p:nvPr>
            <p:ph type="ftr" sz="quarter" idx="22"/>
          </p:nvPr>
        </p:nvSpPr>
        <p:spPr>
          <a:xfrm>
            <a:off x="694574" y="6366854"/>
            <a:ext cx="6743700" cy="365125"/>
          </a:xfrm>
        </p:spPr>
        <p:txBody>
          <a:bodyPr/>
          <a:lstStyle/>
          <a:p>
            <a:r>
              <a:rPr lang="en-US" b="1" dirty="0"/>
              <a:t>Samuel </a:t>
            </a:r>
            <a:r>
              <a:rPr lang="en-US" b="1" dirty="0" err="1"/>
              <a:t>ginn</a:t>
            </a:r>
            <a:r>
              <a:rPr lang="en-US" b="1" dirty="0"/>
              <a:t> college of engineering</a:t>
            </a:r>
          </a:p>
        </p:txBody>
      </p:sp>
      <p:sp>
        <p:nvSpPr>
          <p:cNvPr id="3" name="Title 2">
            <a:extLst>
              <a:ext uri="{FF2B5EF4-FFF2-40B4-BE49-F238E27FC236}">
                <a16:creationId xmlns:a16="http://schemas.microsoft.com/office/drawing/2014/main" id="{09A08440-F827-2F27-4F4A-B1B9B64631B9}"/>
              </a:ext>
            </a:extLst>
          </p:cNvPr>
          <p:cNvSpPr>
            <a:spLocks noGrp="1"/>
          </p:cNvSpPr>
          <p:nvPr>
            <p:ph type="title"/>
          </p:nvPr>
        </p:nvSpPr>
        <p:spPr/>
        <p:txBody>
          <a:bodyPr/>
          <a:lstStyle/>
          <a:p>
            <a:r>
              <a:rPr lang="en-US" sz="2800" dirty="0">
                <a:effectLst/>
                <a:latin typeface="Aptos" panose="020B0004020202020204" pitchFamily="34" charset="0"/>
                <a:ea typeface="Aptos" panose="020B0004020202020204" pitchFamily="34" charset="0"/>
                <a:cs typeface="Arial" panose="020B0604020202020204" pitchFamily="34" charset="0"/>
              </a:rPr>
              <a:t>Auburn Educational Data Intelligence System (AEDIS)</a:t>
            </a:r>
            <a:r>
              <a:rPr lang="en-TG" sz="2800" dirty="0">
                <a:effectLst/>
              </a:rPr>
              <a:t> </a:t>
            </a:r>
            <a:endParaRPr lang="en-US" dirty="0"/>
          </a:p>
        </p:txBody>
      </p:sp>
      <p:sp>
        <p:nvSpPr>
          <p:cNvPr id="2" name="Rounded Rectangle 1">
            <a:extLst>
              <a:ext uri="{FF2B5EF4-FFF2-40B4-BE49-F238E27FC236}">
                <a16:creationId xmlns:a16="http://schemas.microsoft.com/office/drawing/2014/main" id="{94E617A5-1C09-99C2-43CE-A509A3B74821}"/>
              </a:ext>
            </a:extLst>
          </p:cNvPr>
          <p:cNvSpPr/>
          <p:nvPr/>
        </p:nvSpPr>
        <p:spPr>
          <a:xfrm>
            <a:off x="6763663" y="1006182"/>
            <a:ext cx="5127978" cy="51711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G" dirty="0"/>
          </a:p>
        </p:txBody>
      </p:sp>
      <p:sp>
        <p:nvSpPr>
          <p:cNvPr id="4" name="Rounded Rectangle 3">
            <a:extLst>
              <a:ext uri="{FF2B5EF4-FFF2-40B4-BE49-F238E27FC236}">
                <a16:creationId xmlns:a16="http://schemas.microsoft.com/office/drawing/2014/main" id="{F4AE7538-786C-7F69-221F-C3736D2AF328}"/>
              </a:ext>
            </a:extLst>
          </p:cNvPr>
          <p:cNvSpPr/>
          <p:nvPr/>
        </p:nvSpPr>
        <p:spPr>
          <a:xfrm>
            <a:off x="202025" y="1102850"/>
            <a:ext cx="3255819" cy="232954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G" dirty="0"/>
          </a:p>
        </p:txBody>
      </p:sp>
      <p:sp>
        <p:nvSpPr>
          <p:cNvPr id="7" name="Rounded Rectangle 6">
            <a:extLst>
              <a:ext uri="{FF2B5EF4-FFF2-40B4-BE49-F238E27FC236}">
                <a16:creationId xmlns:a16="http://schemas.microsoft.com/office/drawing/2014/main" id="{0B0937C7-65AF-BD5C-CE4C-8C22C85EB313}"/>
              </a:ext>
            </a:extLst>
          </p:cNvPr>
          <p:cNvSpPr/>
          <p:nvPr/>
        </p:nvSpPr>
        <p:spPr>
          <a:xfrm>
            <a:off x="202025" y="3950712"/>
            <a:ext cx="3242875" cy="180443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G"/>
          </a:p>
        </p:txBody>
      </p:sp>
      <p:sp>
        <p:nvSpPr>
          <p:cNvPr id="10" name="TextBox 9">
            <a:extLst>
              <a:ext uri="{FF2B5EF4-FFF2-40B4-BE49-F238E27FC236}">
                <a16:creationId xmlns:a16="http://schemas.microsoft.com/office/drawing/2014/main" id="{EAA2D7F3-4684-458E-AEC8-9E130C3A2F39}"/>
              </a:ext>
            </a:extLst>
          </p:cNvPr>
          <p:cNvSpPr txBox="1"/>
          <p:nvPr/>
        </p:nvSpPr>
        <p:spPr>
          <a:xfrm>
            <a:off x="216004" y="1223509"/>
            <a:ext cx="3403496" cy="646331"/>
          </a:xfrm>
          <a:prstGeom prst="rect">
            <a:avLst/>
          </a:prstGeom>
          <a:noFill/>
        </p:spPr>
        <p:txBody>
          <a:bodyPr wrap="none" rtlCol="0">
            <a:spAutoFit/>
          </a:bodyPr>
          <a:lstStyle/>
          <a:p>
            <a:r>
              <a:rPr lang="en-TG" b="1" dirty="0"/>
              <a:t>Past Reports</a:t>
            </a:r>
          </a:p>
          <a:p>
            <a:r>
              <a:rPr lang="en-TG" dirty="0"/>
              <a:t>(filename, degree_name, content)  </a:t>
            </a:r>
          </a:p>
        </p:txBody>
      </p:sp>
      <p:sp>
        <p:nvSpPr>
          <p:cNvPr id="11" name="TextBox 10">
            <a:extLst>
              <a:ext uri="{FF2B5EF4-FFF2-40B4-BE49-F238E27FC236}">
                <a16:creationId xmlns:a16="http://schemas.microsoft.com/office/drawing/2014/main" id="{9C4BB8CA-511B-7ECB-88FA-1AE8BAFCE192}"/>
              </a:ext>
            </a:extLst>
          </p:cNvPr>
          <p:cNvSpPr txBox="1"/>
          <p:nvPr/>
        </p:nvSpPr>
        <p:spPr>
          <a:xfrm>
            <a:off x="216004" y="2282589"/>
            <a:ext cx="2781531" cy="646331"/>
          </a:xfrm>
          <a:prstGeom prst="rect">
            <a:avLst/>
          </a:prstGeom>
          <a:noFill/>
        </p:spPr>
        <p:txBody>
          <a:bodyPr wrap="none" rtlCol="0">
            <a:spAutoFit/>
          </a:bodyPr>
          <a:lstStyle/>
          <a:p>
            <a:r>
              <a:rPr lang="en-TG" b="1" dirty="0"/>
              <a:t>Report Template </a:t>
            </a:r>
          </a:p>
          <a:p>
            <a:r>
              <a:rPr lang="en-TG" dirty="0"/>
              <a:t>(filename, generic_content) </a:t>
            </a:r>
          </a:p>
        </p:txBody>
      </p:sp>
      <p:sp>
        <p:nvSpPr>
          <p:cNvPr id="13" name="Rectangle 12">
            <a:extLst>
              <a:ext uri="{FF2B5EF4-FFF2-40B4-BE49-F238E27FC236}">
                <a16:creationId xmlns:a16="http://schemas.microsoft.com/office/drawing/2014/main" id="{D8D75A96-CC59-4557-86D4-A5CE5EBFFA81}"/>
              </a:ext>
            </a:extLst>
          </p:cNvPr>
          <p:cNvSpPr/>
          <p:nvPr/>
        </p:nvSpPr>
        <p:spPr>
          <a:xfrm>
            <a:off x="335781" y="1856016"/>
            <a:ext cx="394215" cy="149951"/>
          </a:xfrm>
          <a:prstGeom prst="rect">
            <a:avLst/>
          </a:prstGeom>
          <a:solidFill>
            <a:srgbClr val="F08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G"/>
          </a:p>
        </p:txBody>
      </p:sp>
      <p:sp>
        <p:nvSpPr>
          <p:cNvPr id="14" name="Rectangle 13">
            <a:extLst>
              <a:ext uri="{FF2B5EF4-FFF2-40B4-BE49-F238E27FC236}">
                <a16:creationId xmlns:a16="http://schemas.microsoft.com/office/drawing/2014/main" id="{9AEFFBA3-D717-265A-854D-5FDA2BC81344}"/>
              </a:ext>
            </a:extLst>
          </p:cNvPr>
          <p:cNvSpPr/>
          <p:nvPr/>
        </p:nvSpPr>
        <p:spPr>
          <a:xfrm>
            <a:off x="822359" y="1854861"/>
            <a:ext cx="394215" cy="149951"/>
          </a:xfrm>
          <a:prstGeom prst="rect">
            <a:avLst/>
          </a:prstGeom>
          <a:solidFill>
            <a:srgbClr val="F08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G"/>
          </a:p>
        </p:txBody>
      </p:sp>
      <p:sp>
        <p:nvSpPr>
          <p:cNvPr id="15" name="Rectangle 14">
            <a:extLst>
              <a:ext uri="{FF2B5EF4-FFF2-40B4-BE49-F238E27FC236}">
                <a16:creationId xmlns:a16="http://schemas.microsoft.com/office/drawing/2014/main" id="{1A1F19F8-6AE0-ECB1-C8B7-CBD56CF3DECA}"/>
              </a:ext>
            </a:extLst>
          </p:cNvPr>
          <p:cNvSpPr/>
          <p:nvPr/>
        </p:nvSpPr>
        <p:spPr>
          <a:xfrm>
            <a:off x="1308937" y="1854860"/>
            <a:ext cx="394215" cy="149951"/>
          </a:xfrm>
          <a:prstGeom prst="rect">
            <a:avLst/>
          </a:prstGeom>
          <a:solidFill>
            <a:srgbClr val="F08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G"/>
          </a:p>
        </p:txBody>
      </p:sp>
      <p:sp>
        <p:nvSpPr>
          <p:cNvPr id="16" name="Rectangle 15">
            <a:extLst>
              <a:ext uri="{FF2B5EF4-FFF2-40B4-BE49-F238E27FC236}">
                <a16:creationId xmlns:a16="http://schemas.microsoft.com/office/drawing/2014/main" id="{82AADFFE-CBDB-6471-A533-219840708F6D}"/>
              </a:ext>
            </a:extLst>
          </p:cNvPr>
          <p:cNvSpPr/>
          <p:nvPr/>
        </p:nvSpPr>
        <p:spPr>
          <a:xfrm>
            <a:off x="1795515" y="1865579"/>
            <a:ext cx="394215" cy="149951"/>
          </a:xfrm>
          <a:prstGeom prst="rect">
            <a:avLst/>
          </a:prstGeom>
          <a:solidFill>
            <a:srgbClr val="F08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G"/>
          </a:p>
        </p:txBody>
      </p:sp>
      <p:sp>
        <p:nvSpPr>
          <p:cNvPr id="17" name="Rectangle 16">
            <a:extLst>
              <a:ext uri="{FF2B5EF4-FFF2-40B4-BE49-F238E27FC236}">
                <a16:creationId xmlns:a16="http://schemas.microsoft.com/office/drawing/2014/main" id="{D9359762-8C82-5BD1-17E9-C3A120199E36}"/>
              </a:ext>
            </a:extLst>
          </p:cNvPr>
          <p:cNvSpPr/>
          <p:nvPr/>
        </p:nvSpPr>
        <p:spPr>
          <a:xfrm>
            <a:off x="345301" y="2924572"/>
            <a:ext cx="394215" cy="149951"/>
          </a:xfrm>
          <a:prstGeom prst="rect">
            <a:avLst/>
          </a:prstGeom>
          <a:solidFill>
            <a:srgbClr val="F087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G"/>
          </a:p>
        </p:txBody>
      </p:sp>
      <p:sp>
        <p:nvSpPr>
          <p:cNvPr id="18" name="TextBox 17">
            <a:extLst>
              <a:ext uri="{FF2B5EF4-FFF2-40B4-BE49-F238E27FC236}">
                <a16:creationId xmlns:a16="http://schemas.microsoft.com/office/drawing/2014/main" id="{EB868A18-E64E-E667-55A8-0A5D7FED4AD8}"/>
              </a:ext>
            </a:extLst>
          </p:cNvPr>
          <p:cNvSpPr txBox="1"/>
          <p:nvPr/>
        </p:nvSpPr>
        <p:spPr>
          <a:xfrm>
            <a:off x="152975" y="3448701"/>
            <a:ext cx="3321807" cy="369332"/>
          </a:xfrm>
          <a:prstGeom prst="rect">
            <a:avLst/>
          </a:prstGeom>
          <a:noFill/>
        </p:spPr>
        <p:txBody>
          <a:bodyPr wrap="none" rtlCol="0">
            <a:spAutoFit/>
          </a:bodyPr>
          <a:lstStyle/>
          <a:p>
            <a:r>
              <a:rPr lang="en-TG" dirty="0"/>
              <a:t>&gt; </a:t>
            </a:r>
            <a:r>
              <a:rPr lang="en-TG" b="1" dirty="0">
                <a:solidFill>
                  <a:schemeClr val="tx2"/>
                </a:solidFill>
              </a:rPr>
              <a:t>MongoDB</a:t>
            </a:r>
            <a:r>
              <a:rPr lang="en-TG" b="1" dirty="0"/>
              <a:t> – NoSQL (Doc DB)</a:t>
            </a:r>
          </a:p>
        </p:txBody>
      </p:sp>
      <p:graphicFrame>
        <p:nvGraphicFramePr>
          <p:cNvPr id="20" name="Table 19">
            <a:extLst>
              <a:ext uri="{FF2B5EF4-FFF2-40B4-BE49-F238E27FC236}">
                <a16:creationId xmlns:a16="http://schemas.microsoft.com/office/drawing/2014/main" id="{041C9DD8-8BE2-E82D-236D-EF0D376DD9CB}"/>
              </a:ext>
            </a:extLst>
          </p:cNvPr>
          <p:cNvGraphicFramePr>
            <a:graphicFrameLocks noGrp="1"/>
          </p:cNvGraphicFramePr>
          <p:nvPr>
            <p:extLst>
              <p:ext uri="{D42A27DB-BD31-4B8C-83A1-F6EECF244321}">
                <p14:modId xmlns:p14="http://schemas.microsoft.com/office/powerpoint/2010/main" val="833629755"/>
              </p:ext>
            </p:extLst>
          </p:nvPr>
        </p:nvGraphicFramePr>
        <p:xfrm>
          <a:off x="300359" y="4046351"/>
          <a:ext cx="3027041" cy="1580405"/>
        </p:xfrm>
        <a:graphic>
          <a:graphicData uri="http://schemas.openxmlformats.org/drawingml/2006/table">
            <a:tbl>
              <a:tblPr firstRow="1" bandRow="1">
                <a:tableStyleId>{21E4AEA4-8DFA-4A89-87EB-49C32662AFE0}</a:tableStyleId>
              </a:tblPr>
              <a:tblGrid>
                <a:gridCol w="436633">
                  <a:extLst>
                    <a:ext uri="{9D8B030D-6E8A-4147-A177-3AD203B41FA5}">
                      <a16:colId xmlns:a16="http://schemas.microsoft.com/office/drawing/2014/main" val="774469378"/>
                    </a:ext>
                  </a:extLst>
                </a:gridCol>
                <a:gridCol w="396216">
                  <a:extLst>
                    <a:ext uri="{9D8B030D-6E8A-4147-A177-3AD203B41FA5}">
                      <a16:colId xmlns:a16="http://schemas.microsoft.com/office/drawing/2014/main" val="3249457154"/>
                    </a:ext>
                  </a:extLst>
                </a:gridCol>
                <a:gridCol w="548548">
                  <a:extLst>
                    <a:ext uri="{9D8B030D-6E8A-4147-A177-3AD203B41FA5}">
                      <a16:colId xmlns:a16="http://schemas.microsoft.com/office/drawing/2014/main" val="3435597005"/>
                    </a:ext>
                  </a:extLst>
                </a:gridCol>
                <a:gridCol w="548548">
                  <a:extLst>
                    <a:ext uri="{9D8B030D-6E8A-4147-A177-3AD203B41FA5}">
                      <a16:colId xmlns:a16="http://schemas.microsoft.com/office/drawing/2014/main" val="463462533"/>
                    </a:ext>
                  </a:extLst>
                </a:gridCol>
                <a:gridCol w="548548">
                  <a:extLst>
                    <a:ext uri="{9D8B030D-6E8A-4147-A177-3AD203B41FA5}">
                      <a16:colId xmlns:a16="http://schemas.microsoft.com/office/drawing/2014/main" val="982849249"/>
                    </a:ext>
                  </a:extLst>
                </a:gridCol>
                <a:gridCol w="548548">
                  <a:extLst>
                    <a:ext uri="{9D8B030D-6E8A-4147-A177-3AD203B41FA5}">
                      <a16:colId xmlns:a16="http://schemas.microsoft.com/office/drawing/2014/main" val="1772479052"/>
                    </a:ext>
                  </a:extLst>
                </a:gridCol>
              </a:tblGrid>
              <a:tr h="407988">
                <a:tc>
                  <a:txBody>
                    <a:bodyPr/>
                    <a:lstStyle/>
                    <a:p>
                      <a:r>
                        <a:rPr lang="en-TG" sz="1100" baseline="0" dirty="0"/>
                        <a:t>D</a:t>
                      </a:r>
                    </a:p>
                  </a:txBody>
                  <a:tcPr/>
                </a:tc>
                <a:tc>
                  <a:txBody>
                    <a:bodyPr/>
                    <a:lstStyle/>
                    <a:p>
                      <a:r>
                        <a:rPr lang="en-TG" sz="1100" baseline="0" dirty="0"/>
                        <a:t>Y</a:t>
                      </a:r>
                    </a:p>
                  </a:txBody>
                  <a:tcPr/>
                </a:tc>
                <a:tc>
                  <a:txBody>
                    <a:bodyPr/>
                    <a:lstStyle/>
                    <a:p>
                      <a:r>
                        <a:rPr lang="en-TG" sz="1100" baseline="0" dirty="0"/>
                        <a:t>SLO1</a:t>
                      </a:r>
                    </a:p>
                  </a:txBody>
                  <a:tcPr/>
                </a:tc>
                <a:tc>
                  <a:txBody>
                    <a:bodyPr/>
                    <a:lstStyle/>
                    <a:p>
                      <a:r>
                        <a:rPr lang="en-TG" sz="1100" baseline="0" dirty="0"/>
                        <a:t>SLO2</a:t>
                      </a:r>
                    </a:p>
                  </a:txBody>
                  <a:tcPr/>
                </a:tc>
                <a:tc>
                  <a:txBody>
                    <a:bodyPr/>
                    <a:lstStyle/>
                    <a:p>
                      <a:r>
                        <a:rPr lang="en-TG" sz="1100" baseline="0" dirty="0"/>
                        <a:t>SLO3</a:t>
                      </a:r>
                    </a:p>
                  </a:txBody>
                  <a:tcPr/>
                </a:tc>
                <a:tc>
                  <a:txBody>
                    <a:bodyPr/>
                    <a:lstStyle/>
                    <a:p>
                      <a:r>
                        <a:rPr lang="en-TG" sz="1100" baseline="0" dirty="0"/>
                        <a:t>SLO4</a:t>
                      </a:r>
                    </a:p>
                  </a:txBody>
                  <a:tcPr/>
                </a:tc>
                <a:extLst>
                  <a:ext uri="{0D108BD9-81ED-4DB2-BD59-A6C34878D82A}">
                    <a16:rowId xmlns:a16="http://schemas.microsoft.com/office/drawing/2014/main" val="2785969985"/>
                  </a:ext>
                </a:extLst>
              </a:tr>
              <a:tr h="407988">
                <a:tc gridSpan="6">
                  <a:txBody>
                    <a:bodyPr/>
                    <a:lstStyle/>
                    <a:p>
                      <a:r>
                        <a:rPr lang="en-TG" sz="1550" b="1" dirty="0"/>
                        <a:t>SLO Results of Degree A / Year X</a:t>
                      </a:r>
                    </a:p>
                  </a:txBody>
                  <a:tcPr/>
                </a:tc>
                <a:tc hMerge="1">
                  <a:txBody>
                    <a:bodyPr/>
                    <a:lstStyle/>
                    <a:p>
                      <a:endParaRPr lang="en-TG" dirty="0"/>
                    </a:p>
                  </a:txBody>
                  <a:tcPr/>
                </a:tc>
                <a:tc hMerge="1">
                  <a:txBody>
                    <a:bodyPr/>
                    <a:lstStyle/>
                    <a:p>
                      <a:endParaRPr lang="en-TG" dirty="0"/>
                    </a:p>
                  </a:txBody>
                  <a:tcPr/>
                </a:tc>
                <a:tc hMerge="1">
                  <a:txBody>
                    <a:bodyPr/>
                    <a:lstStyle/>
                    <a:p>
                      <a:endParaRPr lang="en-TG" dirty="0"/>
                    </a:p>
                  </a:txBody>
                  <a:tcPr/>
                </a:tc>
                <a:tc hMerge="1">
                  <a:txBody>
                    <a:bodyPr/>
                    <a:lstStyle/>
                    <a:p>
                      <a:endParaRPr lang="en-TG" dirty="0"/>
                    </a:p>
                  </a:txBody>
                  <a:tcPr/>
                </a:tc>
                <a:tc hMerge="1">
                  <a:txBody>
                    <a:bodyPr/>
                    <a:lstStyle/>
                    <a:p>
                      <a:endParaRPr lang="en-TG" dirty="0"/>
                    </a:p>
                  </a:txBody>
                  <a:tcPr/>
                </a:tc>
                <a:extLst>
                  <a:ext uri="{0D108BD9-81ED-4DB2-BD59-A6C34878D82A}">
                    <a16:rowId xmlns:a16="http://schemas.microsoft.com/office/drawing/2014/main" val="1824176576"/>
                  </a:ext>
                </a:extLst>
              </a:tr>
              <a:tr h="356441">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G" sz="1550" b="1" dirty="0"/>
                        <a:t>SLO Results of Degree A / Year Y</a:t>
                      </a:r>
                    </a:p>
                  </a:txBody>
                  <a:tcPr/>
                </a:tc>
                <a:tc hMerge="1">
                  <a:txBody>
                    <a:bodyPr/>
                    <a:lstStyle/>
                    <a:p>
                      <a:endParaRPr lang="en-TG" dirty="0"/>
                    </a:p>
                  </a:txBody>
                  <a:tcPr/>
                </a:tc>
                <a:tc hMerge="1">
                  <a:txBody>
                    <a:bodyPr/>
                    <a:lstStyle/>
                    <a:p>
                      <a:endParaRPr lang="en-TG" dirty="0"/>
                    </a:p>
                  </a:txBody>
                  <a:tcPr/>
                </a:tc>
                <a:tc hMerge="1">
                  <a:txBody>
                    <a:bodyPr/>
                    <a:lstStyle/>
                    <a:p>
                      <a:endParaRPr lang="en-TG" dirty="0"/>
                    </a:p>
                  </a:txBody>
                  <a:tcPr/>
                </a:tc>
                <a:tc hMerge="1">
                  <a:txBody>
                    <a:bodyPr/>
                    <a:lstStyle/>
                    <a:p>
                      <a:endParaRPr lang="en-TG" dirty="0"/>
                    </a:p>
                  </a:txBody>
                  <a:tcPr/>
                </a:tc>
                <a:tc hMerge="1">
                  <a:txBody>
                    <a:bodyPr/>
                    <a:lstStyle/>
                    <a:p>
                      <a:endParaRPr lang="en-TG" dirty="0"/>
                    </a:p>
                  </a:txBody>
                  <a:tcPr/>
                </a:tc>
                <a:extLst>
                  <a:ext uri="{0D108BD9-81ED-4DB2-BD59-A6C34878D82A}">
                    <a16:rowId xmlns:a16="http://schemas.microsoft.com/office/drawing/2014/main" val="1696453124"/>
                  </a:ext>
                </a:extLst>
              </a:tr>
              <a:tr h="407988">
                <a:tc>
                  <a:txBody>
                    <a:bodyPr/>
                    <a:lstStyle/>
                    <a:p>
                      <a:endParaRPr lang="en-TG" dirty="0"/>
                    </a:p>
                  </a:txBody>
                  <a:tcPr/>
                </a:tc>
                <a:tc>
                  <a:txBody>
                    <a:bodyPr/>
                    <a:lstStyle/>
                    <a:p>
                      <a:endParaRPr lang="en-TG" dirty="0"/>
                    </a:p>
                  </a:txBody>
                  <a:tcPr/>
                </a:tc>
                <a:tc>
                  <a:txBody>
                    <a:bodyPr/>
                    <a:lstStyle/>
                    <a:p>
                      <a:endParaRPr lang="en-TG" dirty="0"/>
                    </a:p>
                  </a:txBody>
                  <a:tcPr/>
                </a:tc>
                <a:tc>
                  <a:txBody>
                    <a:bodyPr/>
                    <a:lstStyle/>
                    <a:p>
                      <a:endParaRPr lang="en-TG" dirty="0"/>
                    </a:p>
                  </a:txBody>
                  <a:tcPr/>
                </a:tc>
                <a:tc>
                  <a:txBody>
                    <a:bodyPr/>
                    <a:lstStyle/>
                    <a:p>
                      <a:endParaRPr lang="en-TG" dirty="0"/>
                    </a:p>
                  </a:txBody>
                  <a:tcPr/>
                </a:tc>
                <a:tc>
                  <a:txBody>
                    <a:bodyPr/>
                    <a:lstStyle/>
                    <a:p>
                      <a:endParaRPr lang="en-TG" dirty="0"/>
                    </a:p>
                  </a:txBody>
                  <a:tcPr/>
                </a:tc>
                <a:extLst>
                  <a:ext uri="{0D108BD9-81ED-4DB2-BD59-A6C34878D82A}">
                    <a16:rowId xmlns:a16="http://schemas.microsoft.com/office/drawing/2014/main" val="3366050446"/>
                  </a:ext>
                </a:extLst>
              </a:tr>
            </a:tbl>
          </a:graphicData>
        </a:graphic>
      </p:graphicFrame>
      <p:sp>
        <p:nvSpPr>
          <p:cNvPr id="22" name="TextBox 21">
            <a:extLst>
              <a:ext uri="{FF2B5EF4-FFF2-40B4-BE49-F238E27FC236}">
                <a16:creationId xmlns:a16="http://schemas.microsoft.com/office/drawing/2014/main" id="{79961388-5CED-3692-8F1B-E8383FED0187}"/>
              </a:ext>
            </a:extLst>
          </p:cNvPr>
          <p:cNvSpPr txBox="1"/>
          <p:nvPr/>
        </p:nvSpPr>
        <p:spPr>
          <a:xfrm>
            <a:off x="221937" y="5759459"/>
            <a:ext cx="3133935" cy="646331"/>
          </a:xfrm>
          <a:prstGeom prst="rect">
            <a:avLst/>
          </a:prstGeom>
          <a:noFill/>
        </p:spPr>
        <p:txBody>
          <a:bodyPr wrap="none" rtlCol="0">
            <a:spAutoFit/>
          </a:bodyPr>
          <a:lstStyle/>
          <a:p>
            <a:r>
              <a:rPr lang="en-TG" dirty="0"/>
              <a:t>&gt; </a:t>
            </a:r>
            <a:r>
              <a:rPr lang="en-TG" b="1" dirty="0">
                <a:solidFill>
                  <a:schemeClr val="tx2"/>
                </a:solidFill>
              </a:rPr>
              <a:t>Milvus</a:t>
            </a:r>
            <a:r>
              <a:rPr lang="en-TG" b="1" dirty="0"/>
              <a:t> – NoSQL (Vect DB)</a:t>
            </a:r>
          </a:p>
          <a:p>
            <a:endParaRPr lang="en-TG" dirty="0"/>
          </a:p>
        </p:txBody>
      </p:sp>
      <p:sp>
        <p:nvSpPr>
          <p:cNvPr id="23" name="Right Brace 22">
            <a:extLst>
              <a:ext uri="{FF2B5EF4-FFF2-40B4-BE49-F238E27FC236}">
                <a16:creationId xmlns:a16="http://schemas.microsoft.com/office/drawing/2014/main" id="{52DF3A37-D2CF-8630-7007-F0F49CAC9309}"/>
              </a:ext>
            </a:extLst>
          </p:cNvPr>
          <p:cNvSpPr/>
          <p:nvPr/>
        </p:nvSpPr>
        <p:spPr>
          <a:xfrm>
            <a:off x="3553896" y="3818033"/>
            <a:ext cx="200066" cy="1952580"/>
          </a:xfrm>
          <a:prstGeom prst="rightBrace">
            <a:avLst/>
          </a:prstGeom>
          <a:solidFill>
            <a:schemeClr val="tx1"/>
          </a:solidFill>
        </p:spPr>
        <p:style>
          <a:lnRef idx="3">
            <a:schemeClr val="dk1"/>
          </a:lnRef>
          <a:fillRef idx="0">
            <a:schemeClr val="dk1"/>
          </a:fillRef>
          <a:effectRef idx="2">
            <a:schemeClr val="dk1"/>
          </a:effectRef>
          <a:fontRef idx="minor">
            <a:schemeClr val="tx1"/>
          </a:fontRef>
        </p:style>
        <p:txBody>
          <a:bodyPr rtlCol="0" anchor="ctr"/>
          <a:lstStyle/>
          <a:p>
            <a:pPr algn="ctr"/>
            <a:endParaRPr lang="en-TG"/>
          </a:p>
        </p:txBody>
      </p:sp>
      <p:sp>
        <p:nvSpPr>
          <p:cNvPr id="24" name="TextBox 23">
            <a:extLst>
              <a:ext uri="{FF2B5EF4-FFF2-40B4-BE49-F238E27FC236}">
                <a16:creationId xmlns:a16="http://schemas.microsoft.com/office/drawing/2014/main" id="{27A02BD4-92BD-BA83-BA56-6D8E12021B40}"/>
              </a:ext>
            </a:extLst>
          </p:cNvPr>
          <p:cNvSpPr txBox="1"/>
          <p:nvPr/>
        </p:nvSpPr>
        <p:spPr>
          <a:xfrm>
            <a:off x="3738873" y="3996132"/>
            <a:ext cx="2377574" cy="830997"/>
          </a:xfrm>
          <a:prstGeom prst="rect">
            <a:avLst/>
          </a:prstGeom>
          <a:noFill/>
        </p:spPr>
        <p:txBody>
          <a:bodyPr wrap="none" rtlCol="0">
            <a:spAutoFit/>
          </a:bodyPr>
          <a:lstStyle/>
          <a:p>
            <a:r>
              <a:rPr lang="en-TG" sz="1600" i="1" dirty="0"/>
              <a:t>History of the SLO Results</a:t>
            </a:r>
          </a:p>
          <a:p>
            <a:r>
              <a:rPr lang="en-TG" sz="1600" i="1" dirty="0"/>
              <a:t>from past reports</a:t>
            </a:r>
          </a:p>
          <a:p>
            <a:r>
              <a:rPr lang="en-TG" sz="1600" i="1" dirty="0"/>
              <a:t>Per degree/per year</a:t>
            </a:r>
          </a:p>
        </p:txBody>
      </p:sp>
      <p:cxnSp>
        <p:nvCxnSpPr>
          <p:cNvPr id="26" name="Straight Arrow Connector 25">
            <a:extLst>
              <a:ext uri="{FF2B5EF4-FFF2-40B4-BE49-F238E27FC236}">
                <a16:creationId xmlns:a16="http://schemas.microsoft.com/office/drawing/2014/main" id="{88FBF426-BF8E-249A-F975-C74916327DBE}"/>
              </a:ext>
            </a:extLst>
          </p:cNvPr>
          <p:cNvCxnSpPr/>
          <p:nvPr/>
        </p:nvCxnSpPr>
        <p:spPr>
          <a:xfrm flipH="1">
            <a:off x="3261796" y="5395025"/>
            <a:ext cx="584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6A48F1FC-4F71-BA29-AFE0-C464A47203D1}"/>
              </a:ext>
            </a:extLst>
          </p:cNvPr>
          <p:cNvSpPr txBox="1"/>
          <p:nvPr/>
        </p:nvSpPr>
        <p:spPr>
          <a:xfrm>
            <a:off x="3841722" y="5087017"/>
            <a:ext cx="2274725" cy="738664"/>
          </a:xfrm>
          <a:prstGeom prst="rect">
            <a:avLst/>
          </a:prstGeom>
          <a:noFill/>
        </p:spPr>
        <p:txBody>
          <a:bodyPr wrap="none" rtlCol="0">
            <a:spAutoFit/>
          </a:bodyPr>
          <a:lstStyle/>
          <a:p>
            <a:r>
              <a:rPr lang="en-TG" sz="1400" i="1" dirty="0"/>
              <a:t>New record of SLOs vectors</a:t>
            </a:r>
          </a:p>
          <a:p>
            <a:r>
              <a:rPr lang="en-US" sz="1400" i="1" dirty="0"/>
              <a:t>F</a:t>
            </a:r>
            <a:r>
              <a:rPr lang="en-TG" sz="1400" i="1" dirty="0"/>
              <a:t>rom a new gradebook input</a:t>
            </a:r>
          </a:p>
          <a:p>
            <a:r>
              <a:rPr lang="en-TG" sz="1400" i="1" dirty="0"/>
              <a:t>(Excel file)</a:t>
            </a:r>
          </a:p>
        </p:txBody>
      </p:sp>
      <p:sp>
        <p:nvSpPr>
          <p:cNvPr id="28" name="TextBox 27">
            <a:extLst>
              <a:ext uri="{FF2B5EF4-FFF2-40B4-BE49-F238E27FC236}">
                <a16:creationId xmlns:a16="http://schemas.microsoft.com/office/drawing/2014/main" id="{DC354919-B2BE-8B54-3F90-719AA95718F3}"/>
              </a:ext>
            </a:extLst>
          </p:cNvPr>
          <p:cNvSpPr txBox="1"/>
          <p:nvPr/>
        </p:nvSpPr>
        <p:spPr>
          <a:xfrm>
            <a:off x="6958248" y="1164229"/>
            <a:ext cx="4645246" cy="369332"/>
          </a:xfrm>
          <a:prstGeom prst="rect">
            <a:avLst/>
          </a:prstGeom>
          <a:noFill/>
        </p:spPr>
        <p:txBody>
          <a:bodyPr wrap="none" rtlCol="0">
            <a:spAutoFit/>
          </a:bodyPr>
          <a:lstStyle/>
          <a:p>
            <a:r>
              <a:rPr lang="en-TG" b="1" i="1" dirty="0">
                <a:solidFill>
                  <a:schemeClr val="tx2"/>
                </a:solidFill>
              </a:rPr>
              <a:t>RAG + Gemini AI / Python = Report generated</a:t>
            </a:r>
          </a:p>
        </p:txBody>
      </p:sp>
      <p:sp>
        <p:nvSpPr>
          <p:cNvPr id="29" name="TextBox 28">
            <a:extLst>
              <a:ext uri="{FF2B5EF4-FFF2-40B4-BE49-F238E27FC236}">
                <a16:creationId xmlns:a16="http://schemas.microsoft.com/office/drawing/2014/main" id="{9736E6AC-32DB-4989-7356-D03EF177A17F}"/>
              </a:ext>
            </a:extLst>
          </p:cNvPr>
          <p:cNvSpPr txBox="1"/>
          <p:nvPr/>
        </p:nvSpPr>
        <p:spPr>
          <a:xfrm>
            <a:off x="6800258" y="1568242"/>
            <a:ext cx="3768980" cy="369332"/>
          </a:xfrm>
          <a:prstGeom prst="rect">
            <a:avLst/>
          </a:prstGeom>
          <a:noFill/>
        </p:spPr>
        <p:txBody>
          <a:bodyPr wrap="none" rtlCol="0">
            <a:spAutoFit/>
          </a:bodyPr>
          <a:lstStyle/>
          <a:p>
            <a:r>
              <a:rPr lang="en-TG" b="1" dirty="0"/>
              <a:t>Input</a:t>
            </a:r>
            <a:r>
              <a:rPr lang="en-TG" dirty="0"/>
              <a:t> : file path  (url) </a:t>
            </a:r>
            <a:r>
              <a:rPr lang="en-TG" b="1" dirty="0">
                <a:solidFill>
                  <a:schemeClr val="tx2"/>
                </a:solidFill>
              </a:rPr>
              <a:t>+</a:t>
            </a:r>
            <a:r>
              <a:rPr lang="en-TG" dirty="0"/>
              <a:t>  degree </a:t>
            </a:r>
            <a:r>
              <a:rPr lang="en-TG" b="1" dirty="0">
                <a:solidFill>
                  <a:schemeClr val="tx2"/>
                </a:solidFill>
              </a:rPr>
              <a:t>+</a:t>
            </a:r>
            <a:r>
              <a:rPr lang="en-TG" dirty="0"/>
              <a:t> year</a:t>
            </a:r>
          </a:p>
        </p:txBody>
      </p:sp>
      <p:sp>
        <p:nvSpPr>
          <p:cNvPr id="30" name="TextBox 29">
            <a:extLst>
              <a:ext uri="{FF2B5EF4-FFF2-40B4-BE49-F238E27FC236}">
                <a16:creationId xmlns:a16="http://schemas.microsoft.com/office/drawing/2014/main" id="{7B9D0BEA-F125-95B5-E24C-A4DDB7B1A8FD}"/>
              </a:ext>
            </a:extLst>
          </p:cNvPr>
          <p:cNvSpPr txBox="1"/>
          <p:nvPr/>
        </p:nvSpPr>
        <p:spPr>
          <a:xfrm>
            <a:off x="6684549" y="2006936"/>
            <a:ext cx="5000087" cy="923330"/>
          </a:xfrm>
          <a:prstGeom prst="rect">
            <a:avLst/>
          </a:prstGeom>
          <a:noFill/>
        </p:spPr>
        <p:txBody>
          <a:bodyPr wrap="none" rtlCol="0">
            <a:spAutoFit/>
          </a:bodyPr>
          <a:lstStyle/>
          <a:p>
            <a:r>
              <a:rPr lang="en-US" i="1" dirty="0"/>
              <a:t>*F</a:t>
            </a:r>
            <a:r>
              <a:rPr lang="en-TG" i="1" dirty="0"/>
              <a:t>ile path </a:t>
            </a:r>
            <a:r>
              <a:rPr lang="en-TG" dirty="0"/>
              <a:t>: Gsheet url file (Google AI Studio API)</a:t>
            </a:r>
          </a:p>
          <a:p>
            <a:r>
              <a:rPr lang="en-TG" dirty="0"/>
              <a:t>&amp; Google Cloud</a:t>
            </a:r>
          </a:p>
          <a:p>
            <a:r>
              <a:rPr lang="en-TG" i="1" dirty="0"/>
              <a:t>*Gsheet </a:t>
            </a:r>
            <a:r>
              <a:rPr lang="en-TG" dirty="0"/>
              <a:t>: Fixed template with a fixed structure/table</a:t>
            </a:r>
          </a:p>
        </p:txBody>
      </p:sp>
      <p:sp>
        <p:nvSpPr>
          <p:cNvPr id="31" name="TextBox 30">
            <a:extLst>
              <a:ext uri="{FF2B5EF4-FFF2-40B4-BE49-F238E27FC236}">
                <a16:creationId xmlns:a16="http://schemas.microsoft.com/office/drawing/2014/main" id="{CFDF6C81-1F65-8711-633C-E0B96B4642E2}"/>
              </a:ext>
            </a:extLst>
          </p:cNvPr>
          <p:cNvSpPr txBox="1"/>
          <p:nvPr/>
        </p:nvSpPr>
        <p:spPr>
          <a:xfrm>
            <a:off x="6800258" y="3294798"/>
            <a:ext cx="5083828" cy="2862322"/>
          </a:xfrm>
          <a:prstGeom prst="rect">
            <a:avLst/>
          </a:prstGeom>
          <a:noFill/>
        </p:spPr>
        <p:txBody>
          <a:bodyPr wrap="none" rtlCol="0">
            <a:spAutoFit/>
          </a:bodyPr>
          <a:lstStyle/>
          <a:p>
            <a:r>
              <a:rPr lang="en-TG" b="1" dirty="0"/>
              <a:t>Process running : </a:t>
            </a:r>
          </a:p>
          <a:p>
            <a:pPr marL="285750" indent="-285750">
              <a:buFont typeface="Wingdings" pitchFamily="2" charset="2"/>
              <a:buChar char="ü"/>
            </a:pPr>
            <a:r>
              <a:rPr lang="en-US" dirty="0"/>
              <a:t>C</a:t>
            </a:r>
            <a:r>
              <a:rPr lang="en-TG" dirty="0"/>
              <a:t>heck connection to gsheet (through AI)</a:t>
            </a:r>
          </a:p>
          <a:p>
            <a:pPr marL="285750" indent="-285750">
              <a:buFont typeface="Wingdings" pitchFamily="2" charset="2"/>
              <a:buChar char="ü"/>
            </a:pPr>
            <a:r>
              <a:rPr lang="en-TG" dirty="0"/>
              <a:t>Extract the 3 tables from the gradebook file</a:t>
            </a:r>
          </a:p>
          <a:p>
            <a:pPr marL="285750" indent="-285750">
              <a:buFont typeface="Wingdings" pitchFamily="2" charset="2"/>
              <a:buChar char="ü"/>
            </a:pPr>
            <a:r>
              <a:rPr lang="en-TG" dirty="0"/>
              <a:t>Check connection to MongoDB</a:t>
            </a:r>
          </a:p>
          <a:p>
            <a:pPr marL="285750" indent="-285750">
              <a:buFont typeface="Wingdings" pitchFamily="2" charset="2"/>
              <a:buChar char="q"/>
            </a:pPr>
            <a:r>
              <a:rPr lang="en-TG" b="1" dirty="0">
                <a:solidFill>
                  <a:schemeClr val="tx2"/>
                </a:solidFill>
              </a:rPr>
              <a:t>R</a:t>
            </a:r>
            <a:r>
              <a:rPr lang="en-TG" dirty="0"/>
              <a:t> :  Rubric PDF (context) + step 1 &amp; 2</a:t>
            </a:r>
          </a:p>
          <a:p>
            <a:pPr marL="285750" indent="-285750">
              <a:buFont typeface="Wingdings" pitchFamily="2" charset="2"/>
              <a:buChar char="q"/>
            </a:pPr>
            <a:r>
              <a:rPr lang="en-TG" b="1" dirty="0">
                <a:solidFill>
                  <a:schemeClr val="tx2"/>
                </a:solidFill>
              </a:rPr>
              <a:t>A</a:t>
            </a:r>
            <a:r>
              <a:rPr lang="en-TG" dirty="0"/>
              <a:t> : Gemini/RAG + step 3</a:t>
            </a:r>
          </a:p>
          <a:p>
            <a:pPr marL="285750" indent="-285750">
              <a:buFont typeface="Wingdings" pitchFamily="2" charset="2"/>
              <a:buChar char="q"/>
            </a:pPr>
            <a:r>
              <a:rPr lang="en-TG" b="1" dirty="0">
                <a:solidFill>
                  <a:schemeClr val="tx2"/>
                </a:solidFill>
              </a:rPr>
              <a:t>G</a:t>
            </a:r>
            <a:r>
              <a:rPr lang="en-TG" dirty="0"/>
              <a:t> : Write into the report file (1) with Action Plan</a:t>
            </a:r>
          </a:p>
          <a:p>
            <a:r>
              <a:rPr lang="en-TG" dirty="0"/>
              <a:t>          [Layer 1 &amp; 2]</a:t>
            </a:r>
          </a:p>
          <a:p>
            <a:pPr marL="285750" indent="-285750">
              <a:buFont typeface="Wingdings" pitchFamily="2" charset="2"/>
              <a:buChar char="ü"/>
            </a:pPr>
            <a:r>
              <a:rPr lang="en-TG" dirty="0"/>
              <a:t>Layer 3/Trend Analysis : </a:t>
            </a:r>
            <a:r>
              <a:rPr lang="en-TG" i="1" dirty="0">
                <a:solidFill>
                  <a:schemeClr val="tx2"/>
                </a:solidFill>
              </a:rPr>
              <a:t>overall trend/prediction/</a:t>
            </a:r>
          </a:p>
          <a:p>
            <a:r>
              <a:rPr lang="en-TG" i="1" dirty="0">
                <a:solidFill>
                  <a:schemeClr val="tx2"/>
                </a:solidFill>
              </a:rPr>
              <a:t>                                              correlation</a:t>
            </a:r>
          </a:p>
        </p:txBody>
      </p:sp>
      <p:sp>
        <p:nvSpPr>
          <p:cNvPr id="32" name="TextBox 31">
            <a:extLst>
              <a:ext uri="{FF2B5EF4-FFF2-40B4-BE49-F238E27FC236}">
                <a16:creationId xmlns:a16="http://schemas.microsoft.com/office/drawing/2014/main" id="{113022F5-82BE-E921-C9FC-EE32DF4ACD75}"/>
              </a:ext>
            </a:extLst>
          </p:cNvPr>
          <p:cNvSpPr txBox="1"/>
          <p:nvPr/>
        </p:nvSpPr>
        <p:spPr>
          <a:xfrm>
            <a:off x="7020542" y="2866356"/>
            <a:ext cx="4322658" cy="369332"/>
          </a:xfrm>
          <a:prstGeom prst="rect">
            <a:avLst/>
          </a:prstGeom>
          <a:noFill/>
        </p:spPr>
        <p:txBody>
          <a:bodyPr wrap="none" rtlCol="0">
            <a:spAutoFit/>
          </a:bodyPr>
          <a:lstStyle/>
          <a:p>
            <a:r>
              <a:rPr lang="en-US" b="1" i="1" dirty="0"/>
              <a:t>G</a:t>
            </a:r>
            <a:r>
              <a:rPr lang="en-TG" b="1" i="1" dirty="0"/>
              <a:t>rades – curriculum_map  – SLO_scores </a:t>
            </a:r>
          </a:p>
        </p:txBody>
      </p:sp>
      <p:sp>
        <p:nvSpPr>
          <p:cNvPr id="33" name="Oval 32">
            <a:extLst>
              <a:ext uri="{FF2B5EF4-FFF2-40B4-BE49-F238E27FC236}">
                <a16:creationId xmlns:a16="http://schemas.microsoft.com/office/drawing/2014/main" id="{13C91D21-4B1F-2DC8-087B-D465D224D02E}"/>
              </a:ext>
            </a:extLst>
          </p:cNvPr>
          <p:cNvSpPr/>
          <p:nvPr/>
        </p:nvSpPr>
        <p:spPr>
          <a:xfrm>
            <a:off x="1703152" y="1304517"/>
            <a:ext cx="330846" cy="2583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G" b="1" dirty="0">
                <a:solidFill>
                  <a:schemeClr val="tx2"/>
                </a:solidFill>
              </a:rPr>
              <a:t>2</a:t>
            </a:r>
          </a:p>
        </p:txBody>
      </p:sp>
      <p:sp>
        <p:nvSpPr>
          <p:cNvPr id="34" name="Oval 33">
            <a:extLst>
              <a:ext uri="{FF2B5EF4-FFF2-40B4-BE49-F238E27FC236}">
                <a16:creationId xmlns:a16="http://schemas.microsoft.com/office/drawing/2014/main" id="{ED421AE5-4265-6668-B728-BC597975FE7B}"/>
              </a:ext>
            </a:extLst>
          </p:cNvPr>
          <p:cNvSpPr/>
          <p:nvPr/>
        </p:nvSpPr>
        <p:spPr>
          <a:xfrm>
            <a:off x="2052806" y="2387703"/>
            <a:ext cx="330846" cy="2583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G" b="1" dirty="0">
                <a:solidFill>
                  <a:schemeClr val="tx2"/>
                </a:solidFill>
              </a:rPr>
              <a:t>1</a:t>
            </a:r>
          </a:p>
        </p:txBody>
      </p:sp>
      <p:sp>
        <p:nvSpPr>
          <p:cNvPr id="35" name="Oval 34">
            <a:extLst>
              <a:ext uri="{FF2B5EF4-FFF2-40B4-BE49-F238E27FC236}">
                <a16:creationId xmlns:a16="http://schemas.microsoft.com/office/drawing/2014/main" id="{39AA9DA7-422A-2839-65C6-B73CFDF8BBF3}"/>
              </a:ext>
            </a:extLst>
          </p:cNvPr>
          <p:cNvSpPr/>
          <p:nvPr/>
        </p:nvSpPr>
        <p:spPr>
          <a:xfrm>
            <a:off x="335781" y="5267727"/>
            <a:ext cx="330846" cy="2583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G" b="1" dirty="0">
                <a:solidFill>
                  <a:schemeClr val="tx2"/>
                </a:solidFill>
              </a:rPr>
              <a:t>3</a:t>
            </a:r>
          </a:p>
        </p:txBody>
      </p:sp>
    </p:spTree>
    <p:extLst>
      <p:ext uri="{BB962C8B-B14F-4D97-AF65-F5344CB8AC3E}">
        <p14:creationId xmlns:p14="http://schemas.microsoft.com/office/powerpoint/2010/main" val="378019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A560-E7DC-F54A-9318-C06284993F67}"/>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B1EBE244-0903-4993-718D-94125DFCB57C}"/>
              </a:ext>
            </a:extLst>
          </p:cNvPr>
          <p:cNvSpPr>
            <a:spLocks noGrp="1"/>
          </p:cNvSpPr>
          <p:nvPr>
            <p:ph type="body" sz="quarter" idx="13"/>
          </p:nvPr>
        </p:nvSpPr>
        <p:spPr>
          <a:xfrm>
            <a:off x="1360649" y="646210"/>
            <a:ext cx="10310031" cy="350772"/>
          </a:xfrm>
        </p:spPr>
        <p:txBody>
          <a:bodyPr/>
          <a:lstStyle/>
          <a:p>
            <a:r>
              <a:rPr lang="en-US" sz="1800" dirty="0">
                <a:latin typeface="Avenir Book" panose="02000503020000020003" pitchFamily="2" charset="0"/>
              </a:rPr>
              <a:t>Automatic REPORT GENERATION LAYER : DEMO</a:t>
            </a:r>
          </a:p>
        </p:txBody>
      </p:sp>
      <p:sp>
        <p:nvSpPr>
          <p:cNvPr id="5" name="Slide Number Placeholder 4">
            <a:extLst>
              <a:ext uri="{FF2B5EF4-FFF2-40B4-BE49-F238E27FC236}">
                <a16:creationId xmlns:a16="http://schemas.microsoft.com/office/drawing/2014/main" id="{0524854F-E51F-D233-4F7B-BEBD7193261E}"/>
              </a:ext>
            </a:extLst>
          </p:cNvPr>
          <p:cNvSpPr>
            <a:spLocks noGrp="1"/>
          </p:cNvSpPr>
          <p:nvPr>
            <p:ph type="sldNum" sz="quarter" idx="21"/>
          </p:nvPr>
        </p:nvSpPr>
        <p:spPr>
          <a:xfrm>
            <a:off x="300359" y="6366854"/>
            <a:ext cx="318761" cy="365125"/>
          </a:xfrm>
        </p:spPr>
        <p:txBody>
          <a:bodyPr/>
          <a:lstStyle/>
          <a:p>
            <a:fld id="{9564885F-477D-A14D-B2C1-5ECAF755F313}" type="slidenum">
              <a:rPr lang="en-US" smtClean="0"/>
              <a:pPr/>
              <a:t>5</a:t>
            </a:fld>
            <a:endParaRPr lang="en-US" spc="400" dirty="0"/>
          </a:p>
        </p:txBody>
      </p:sp>
      <p:sp>
        <p:nvSpPr>
          <p:cNvPr id="6" name="Footer Placeholder 5">
            <a:extLst>
              <a:ext uri="{FF2B5EF4-FFF2-40B4-BE49-F238E27FC236}">
                <a16:creationId xmlns:a16="http://schemas.microsoft.com/office/drawing/2014/main" id="{75FB4CFC-A23E-64DF-A4DD-761433BC0227}"/>
              </a:ext>
            </a:extLst>
          </p:cNvPr>
          <p:cNvSpPr>
            <a:spLocks noGrp="1"/>
          </p:cNvSpPr>
          <p:nvPr>
            <p:ph type="ftr" sz="quarter" idx="22"/>
          </p:nvPr>
        </p:nvSpPr>
        <p:spPr>
          <a:xfrm>
            <a:off x="694574" y="6366854"/>
            <a:ext cx="6743700" cy="365125"/>
          </a:xfrm>
        </p:spPr>
        <p:txBody>
          <a:bodyPr/>
          <a:lstStyle/>
          <a:p>
            <a:r>
              <a:rPr lang="en-US" b="1" dirty="0"/>
              <a:t>Samuel </a:t>
            </a:r>
            <a:r>
              <a:rPr lang="en-US" b="1" dirty="0" err="1"/>
              <a:t>ginn</a:t>
            </a:r>
            <a:r>
              <a:rPr lang="en-US" b="1" dirty="0"/>
              <a:t> college of engineering</a:t>
            </a:r>
          </a:p>
        </p:txBody>
      </p:sp>
      <p:sp>
        <p:nvSpPr>
          <p:cNvPr id="3" name="Title 2">
            <a:extLst>
              <a:ext uri="{FF2B5EF4-FFF2-40B4-BE49-F238E27FC236}">
                <a16:creationId xmlns:a16="http://schemas.microsoft.com/office/drawing/2014/main" id="{AB8E993E-7564-ED64-9706-0052B5854456}"/>
              </a:ext>
            </a:extLst>
          </p:cNvPr>
          <p:cNvSpPr>
            <a:spLocks noGrp="1"/>
          </p:cNvSpPr>
          <p:nvPr>
            <p:ph type="title"/>
          </p:nvPr>
        </p:nvSpPr>
        <p:spPr/>
        <p:txBody>
          <a:bodyPr/>
          <a:lstStyle/>
          <a:p>
            <a:r>
              <a:rPr lang="en-US" sz="2800" dirty="0">
                <a:effectLst/>
                <a:latin typeface="Aptos" panose="020B0004020202020204" pitchFamily="34" charset="0"/>
                <a:ea typeface="Aptos" panose="020B0004020202020204" pitchFamily="34" charset="0"/>
                <a:cs typeface="Arial" panose="020B0604020202020204" pitchFamily="34" charset="0"/>
              </a:rPr>
              <a:t>Auburn Educational Data Intelligence System (AEDIS)</a:t>
            </a:r>
            <a:r>
              <a:rPr lang="en-TG" sz="2800" dirty="0">
                <a:effectLst/>
              </a:rPr>
              <a:t> </a:t>
            </a:r>
            <a:endParaRPr lang="en-US" dirty="0"/>
          </a:p>
        </p:txBody>
      </p:sp>
      <p:sp>
        <p:nvSpPr>
          <p:cNvPr id="2" name="TextBox 1">
            <a:extLst>
              <a:ext uri="{FF2B5EF4-FFF2-40B4-BE49-F238E27FC236}">
                <a16:creationId xmlns:a16="http://schemas.microsoft.com/office/drawing/2014/main" id="{B7D1F9A1-CCFA-9D49-A719-96085150DE55}"/>
              </a:ext>
            </a:extLst>
          </p:cNvPr>
          <p:cNvSpPr txBox="1"/>
          <p:nvPr/>
        </p:nvSpPr>
        <p:spPr>
          <a:xfrm>
            <a:off x="676652" y="3151345"/>
            <a:ext cx="10838696" cy="923330"/>
          </a:xfrm>
          <a:prstGeom prst="rect">
            <a:avLst/>
          </a:prstGeom>
          <a:noFill/>
        </p:spPr>
        <p:txBody>
          <a:bodyPr wrap="square" rtlCol="0">
            <a:spAutoFit/>
          </a:bodyPr>
          <a:lstStyle/>
          <a:p>
            <a:pPr algn="ctr"/>
            <a:r>
              <a:rPr lang="en-US" dirty="0">
                <a:hlinkClick r:id="rId3"/>
              </a:rPr>
              <a:t>https://tigermailauburn-my.sharepoint.com/:p:/g/personal/jah0268_auburn_edu/EVt8jB-MFHxIqDmmitAvcogBhxke8S1QrS1ibx9hoAinvA?e=Vbi5SB</a:t>
            </a:r>
            <a:endParaRPr lang="en-US" dirty="0"/>
          </a:p>
          <a:p>
            <a:pPr algn="ctr"/>
            <a:endParaRPr lang="en-TG" dirty="0"/>
          </a:p>
        </p:txBody>
      </p:sp>
      <p:sp>
        <p:nvSpPr>
          <p:cNvPr id="4" name="TextBox 3">
            <a:extLst>
              <a:ext uri="{FF2B5EF4-FFF2-40B4-BE49-F238E27FC236}">
                <a16:creationId xmlns:a16="http://schemas.microsoft.com/office/drawing/2014/main" id="{D805F3C3-1D19-29FA-C7CC-029AE2A7CC98}"/>
              </a:ext>
            </a:extLst>
          </p:cNvPr>
          <p:cNvSpPr txBox="1"/>
          <p:nvPr/>
        </p:nvSpPr>
        <p:spPr>
          <a:xfrm>
            <a:off x="498764" y="1413164"/>
            <a:ext cx="7795724" cy="369332"/>
          </a:xfrm>
          <a:prstGeom prst="rect">
            <a:avLst/>
          </a:prstGeom>
          <a:noFill/>
        </p:spPr>
        <p:txBody>
          <a:bodyPr wrap="none" rtlCol="0">
            <a:spAutoFit/>
          </a:bodyPr>
          <a:lstStyle/>
          <a:p>
            <a:r>
              <a:rPr lang="en-TG" dirty="0"/>
              <a:t>Please access the video of the demo on the sharepoint through this following link : </a:t>
            </a:r>
          </a:p>
        </p:txBody>
      </p:sp>
    </p:spTree>
    <p:extLst>
      <p:ext uri="{BB962C8B-B14F-4D97-AF65-F5344CB8AC3E}">
        <p14:creationId xmlns:p14="http://schemas.microsoft.com/office/powerpoint/2010/main" val="265340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915B9-A5F3-DB8F-AEC6-B019D04D2316}"/>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EA2D7D9D-0FFF-70CF-DDFF-B72A90BD24DD}"/>
              </a:ext>
            </a:extLst>
          </p:cNvPr>
          <p:cNvSpPr>
            <a:spLocks noGrp="1"/>
          </p:cNvSpPr>
          <p:nvPr>
            <p:ph type="body" sz="quarter" idx="13"/>
          </p:nvPr>
        </p:nvSpPr>
        <p:spPr>
          <a:xfrm>
            <a:off x="1360649" y="646210"/>
            <a:ext cx="10310031" cy="350772"/>
          </a:xfrm>
        </p:spPr>
        <p:txBody>
          <a:bodyPr/>
          <a:lstStyle/>
          <a:p>
            <a:r>
              <a:rPr lang="en-US" sz="1800" dirty="0">
                <a:latin typeface="Avenir Book" panose="02000503020000020003" pitchFamily="2" charset="0"/>
              </a:rPr>
              <a:t>Automatic REPORT GENERATION LAYER</a:t>
            </a:r>
          </a:p>
        </p:txBody>
      </p:sp>
      <p:sp>
        <p:nvSpPr>
          <p:cNvPr id="5" name="Slide Number Placeholder 4">
            <a:extLst>
              <a:ext uri="{FF2B5EF4-FFF2-40B4-BE49-F238E27FC236}">
                <a16:creationId xmlns:a16="http://schemas.microsoft.com/office/drawing/2014/main" id="{C7519E6B-FEF4-C137-5378-ECFF035CF2E3}"/>
              </a:ext>
            </a:extLst>
          </p:cNvPr>
          <p:cNvSpPr>
            <a:spLocks noGrp="1"/>
          </p:cNvSpPr>
          <p:nvPr>
            <p:ph type="sldNum" sz="quarter" idx="21"/>
          </p:nvPr>
        </p:nvSpPr>
        <p:spPr>
          <a:xfrm>
            <a:off x="300359" y="6366854"/>
            <a:ext cx="318761" cy="365125"/>
          </a:xfrm>
        </p:spPr>
        <p:txBody>
          <a:bodyPr/>
          <a:lstStyle/>
          <a:p>
            <a:fld id="{9564885F-477D-A14D-B2C1-5ECAF755F313}" type="slidenum">
              <a:rPr lang="en-US" smtClean="0"/>
              <a:pPr/>
              <a:t>6</a:t>
            </a:fld>
            <a:endParaRPr lang="en-US" spc="400" dirty="0"/>
          </a:p>
        </p:txBody>
      </p:sp>
      <p:sp>
        <p:nvSpPr>
          <p:cNvPr id="6" name="Footer Placeholder 5">
            <a:extLst>
              <a:ext uri="{FF2B5EF4-FFF2-40B4-BE49-F238E27FC236}">
                <a16:creationId xmlns:a16="http://schemas.microsoft.com/office/drawing/2014/main" id="{3787C69A-8639-6E1B-C5B6-8709BEBF7924}"/>
              </a:ext>
            </a:extLst>
          </p:cNvPr>
          <p:cNvSpPr>
            <a:spLocks noGrp="1"/>
          </p:cNvSpPr>
          <p:nvPr>
            <p:ph type="ftr" sz="quarter" idx="22"/>
          </p:nvPr>
        </p:nvSpPr>
        <p:spPr>
          <a:xfrm>
            <a:off x="694574" y="6366854"/>
            <a:ext cx="6743700" cy="365125"/>
          </a:xfrm>
        </p:spPr>
        <p:txBody>
          <a:bodyPr/>
          <a:lstStyle/>
          <a:p>
            <a:r>
              <a:rPr lang="en-US" b="1" dirty="0"/>
              <a:t>Samuel </a:t>
            </a:r>
            <a:r>
              <a:rPr lang="en-US" b="1" dirty="0" err="1"/>
              <a:t>ginn</a:t>
            </a:r>
            <a:r>
              <a:rPr lang="en-US" b="1" dirty="0"/>
              <a:t> college of engineering</a:t>
            </a:r>
          </a:p>
        </p:txBody>
      </p:sp>
      <p:sp>
        <p:nvSpPr>
          <p:cNvPr id="3" name="Title 2">
            <a:extLst>
              <a:ext uri="{FF2B5EF4-FFF2-40B4-BE49-F238E27FC236}">
                <a16:creationId xmlns:a16="http://schemas.microsoft.com/office/drawing/2014/main" id="{499CA413-91EA-C50A-62F8-7EE699B9AD86}"/>
              </a:ext>
            </a:extLst>
          </p:cNvPr>
          <p:cNvSpPr>
            <a:spLocks noGrp="1"/>
          </p:cNvSpPr>
          <p:nvPr>
            <p:ph type="title"/>
          </p:nvPr>
        </p:nvSpPr>
        <p:spPr/>
        <p:txBody>
          <a:bodyPr/>
          <a:lstStyle/>
          <a:p>
            <a:r>
              <a:rPr lang="en-US" sz="2800" dirty="0">
                <a:effectLst/>
                <a:latin typeface="Aptos" panose="020B0004020202020204" pitchFamily="34" charset="0"/>
                <a:ea typeface="Aptos" panose="020B0004020202020204" pitchFamily="34" charset="0"/>
                <a:cs typeface="Arial" panose="020B0604020202020204" pitchFamily="34" charset="0"/>
              </a:rPr>
              <a:t>Auburn Educational Data Intelligence System (AEDIS)</a:t>
            </a:r>
            <a:r>
              <a:rPr lang="en-TG" sz="2800" dirty="0">
                <a:effectLst/>
              </a:rPr>
              <a:t> </a:t>
            </a:r>
            <a:endParaRPr lang="en-US" dirty="0"/>
          </a:p>
        </p:txBody>
      </p:sp>
      <p:sp>
        <p:nvSpPr>
          <p:cNvPr id="12" name="TextBox 11">
            <a:extLst>
              <a:ext uri="{FF2B5EF4-FFF2-40B4-BE49-F238E27FC236}">
                <a16:creationId xmlns:a16="http://schemas.microsoft.com/office/drawing/2014/main" id="{79F9186D-B179-A20F-AFDE-C16A18A3F1FF}"/>
              </a:ext>
            </a:extLst>
          </p:cNvPr>
          <p:cNvSpPr txBox="1"/>
          <p:nvPr/>
        </p:nvSpPr>
        <p:spPr>
          <a:xfrm>
            <a:off x="4410988" y="2900463"/>
            <a:ext cx="3370026" cy="1323439"/>
          </a:xfrm>
          <a:prstGeom prst="rect">
            <a:avLst/>
          </a:prstGeom>
          <a:noFill/>
        </p:spPr>
        <p:txBody>
          <a:bodyPr wrap="none" rtlCol="0">
            <a:spAutoFit/>
          </a:bodyPr>
          <a:lstStyle/>
          <a:p>
            <a:pPr algn="ctr"/>
            <a:r>
              <a:rPr lang="en-TG" sz="4000" dirty="0"/>
              <a:t>THANK YOU!</a:t>
            </a:r>
          </a:p>
          <a:p>
            <a:pPr algn="ctr"/>
            <a:r>
              <a:rPr lang="en-TG" sz="4000" dirty="0"/>
              <a:t>Questions ?</a:t>
            </a:r>
          </a:p>
        </p:txBody>
      </p:sp>
    </p:spTree>
    <p:extLst>
      <p:ext uri="{BB962C8B-B14F-4D97-AF65-F5344CB8AC3E}">
        <p14:creationId xmlns:p14="http://schemas.microsoft.com/office/powerpoint/2010/main" val="321689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estRock 2019">
  <a:themeElements>
    <a:clrScheme name="AUBURN 1">
      <a:dk1>
        <a:srgbClr val="0C2340"/>
      </a:dk1>
      <a:lt1>
        <a:srgbClr val="FFFFFF"/>
      </a:lt1>
      <a:dk2>
        <a:srgbClr val="E86000"/>
      </a:dk2>
      <a:lt2>
        <a:srgbClr val="E7E6E6"/>
      </a:lt2>
      <a:accent1>
        <a:srgbClr val="0191D2"/>
      </a:accent1>
      <a:accent2>
        <a:srgbClr val="CF571A"/>
      </a:accent2>
      <a:accent3>
        <a:srgbClr val="4D7F1F"/>
      </a:accent3>
      <a:accent4>
        <a:srgbClr val="FEBD42"/>
      </a:accent4>
      <a:accent5>
        <a:srgbClr val="00A395"/>
      </a:accent5>
      <a:accent6>
        <a:srgbClr val="78675B"/>
      </a:accent6>
      <a:hlink>
        <a:srgbClr val="78675B"/>
      </a:hlink>
      <a:folHlink>
        <a:srgbClr val="78675B"/>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uburn ppt template_draft 2" id="{916091B3-4FCE-AD43-9B1B-8FDB4D7F7DF9}" vid="{F87F3D0C-CCDD-A145-BC44-16208BE80B4D}"/>
    </a:ext>
  </a:extLst>
</a:theme>
</file>

<file path=ppt/theme/theme2.xml><?xml version="1.0" encoding="utf-8"?>
<a:theme xmlns:a="http://schemas.openxmlformats.org/drawingml/2006/main" name="2_WestRock 2019">
  <a:themeElements>
    <a:clrScheme name="AUBURN 1">
      <a:dk1>
        <a:srgbClr val="0C2340"/>
      </a:dk1>
      <a:lt1>
        <a:srgbClr val="FFFFFF"/>
      </a:lt1>
      <a:dk2>
        <a:srgbClr val="E86000"/>
      </a:dk2>
      <a:lt2>
        <a:srgbClr val="E7E6E6"/>
      </a:lt2>
      <a:accent1>
        <a:srgbClr val="0191D2"/>
      </a:accent1>
      <a:accent2>
        <a:srgbClr val="CF571A"/>
      </a:accent2>
      <a:accent3>
        <a:srgbClr val="4D7F1F"/>
      </a:accent3>
      <a:accent4>
        <a:srgbClr val="FEBD42"/>
      </a:accent4>
      <a:accent5>
        <a:srgbClr val="00A395"/>
      </a:accent5>
      <a:accent6>
        <a:srgbClr val="78675B"/>
      </a:accent6>
      <a:hlink>
        <a:srgbClr val="78675B"/>
      </a:hlink>
      <a:folHlink>
        <a:srgbClr val="78675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uburn ppt template_draft 2" id="{916091B3-4FCE-AD43-9B1B-8FDB4D7F7DF9}" vid="{F87F3D0C-CCDD-A145-BC44-16208BE80B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4F76E9301313458F19DD4D452F56EC" ma:contentTypeVersion="13" ma:contentTypeDescription="Create a new document." ma:contentTypeScope="" ma:versionID="9d81154add1fd4f75d805480f6d64db3">
  <xsd:schema xmlns:xsd="http://www.w3.org/2001/XMLSchema" xmlns:xs="http://www.w3.org/2001/XMLSchema" xmlns:p="http://schemas.microsoft.com/office/2006/metadata/properties" xmlns:ns3="47faa2a4-73f8-432c-a094-497480f69319" xmlns:ns4="71aba463-9bd0-4bde-b004-aca769530f9c" targetNamespace="http://schemas.microsoft.com/office/2006/metadata/properties" ma:root="true" ma:fieldsID="715fe8dc12c8fd5f1162692daee474f9" ns3:_="" ns4:_="">
    <xsd:import namespace="47faa2a4-73f8-432c-a094-497480f69319"/>
    <xsd:import namespace="71aba463-9bd0-4bde-b004-aca769530f9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faa2a4-73f8-432c-a094-497480f693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aba463-9bd0-4bde-b004-aca769530f9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DC454B-2BCB-42DD-9586-84DAABED36F7}">
  <ds:schemaRefs>
    <ds:schemaRef ds:uri="http://schemas.microsoft.com/sharepoint/v3/contenttype/forms"/>
  </ds:schemaRefs>
</ds:datastoreItem>
</file>

<file path=customXml/itemProps2.xml><?xml version="1.0" encoding="utf-8"?>
<ds:datastoreItem xmlns:ds="http://schemas.openxmlformats.org/officeDocument/2006/customXml" ds:itemID="{8DB7EA70-07D6-4FCA-96A1-C2E4044164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faa2a4-73f8-432c-a094-497480f69319"/>
    <ds:schemaRef ds:uri="71aba463-9bd0-4bde-b004-aca769530f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A385D6-1B48-432F-B09D-13C6DAFB4878}">
  <ds:schemaRefs>
    <ds:schemaRef ds:uri="http://schemas.microsoft.com/office/2006/documentManagement/types"/>
    <ds:schemaRef ds:uri="http://purl.org/dc/terms/"/>
    <ds:schemaRef ds:uri="http://schemas.openxmlformats.org/package/2006/metadata/core-properties"/>
    <ds:schemaRef ds:uri="47faa2a4-73f8-432c-a094-497480f69319"/>
    <ds:schemaRef ds:uri="http://purl.org/dc/dcmitype/"/>
    <ds:schemaRef ds:uri="http://schemas.microsoft.com/office/infopath/2007/PartnerControls"/>
    <ds:schemaRef ds:uri="http://purl.org/dc/elements/1.1/"/>
    <ds:schemaRef ds:uri="http://schemas.microsoft.com/office/2006/metadata/properties"/>
    <ds:schemaRef ds:uri="71aba463-9bd0-4bde-b004-aca769530f9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WestRock 2019</Template>
  <TotalTime>4642</TotalTime>
  <Words>614</Words>
  <Application>Microsoft Macintosh PowerPoint</Application>
  <PresentationFormat>Widescreen</PresentationFormat>
  <Paragraphs>91</Paragraphs>
  <Slides>6</Slides>
  <Notes>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vt:i4>
      </vt:variant>
    </vt:vector>
  </HeadingPairs>
  <TitlesOfParts>
    <vt:vector size="22" baseType="lpstr">
      <vt:lpstr>.AppleSystemUIFont</vt:lpstr>
      <vt:lpstr>Aptos</vt:lpstr>
      <vt:lpstr>Arial</vt:lpstr>
      <vt:lpstr>Avenir</vt:lpstr>
      <vt:lpstr>Avenir Book</vt:lpstr>
      <vt:lpstr>Avenir Heavy</vt:lpstr>
      <vt:lpstr>Avenir Light</vt:lpstr>
      <vt:lpstr>Avenir Medium</vt:lpstr>
      <vt:lpstr>Avenir Medium Oblique</vt:lpstr>
      <vt:lpstr>Calibri</vt:lpstr>
      <vt:lpstr>Georgia</vt:lpstr>
      <vt:lpstr>Sweet Sans Pro</vt:lpstr>
      <vt:lpstr>System Font Regular</vt:lpstr>
      <vt:lpstr>Wingdings</vt:lpstr>
      <vt:lpstr>WestRock 2019</vt:lpstr>
      <vt:lpstr>2_WestRock 2019</vt:lpstr>
      <vt:lpstr>Development of Auburn Educational Data Intelligence System (AEDIS) : AuTOMATIC REPORT GENERATION LAYER</vt:lpstr>
      <vt:lpstr>Auburn Educational Data Intelligence System (AEDIS) </vt:lpstr>
      <vt:lpstr>Auburn Educational Data Intelligence System (AEDIS) </vt:lpstr>
      <vt:lpstr>Auburn Educational Data Intelligence System (AEDIS) </vt:lpstr>
      <vt:lpstr>Auburn Educational Data Intelligence System (AEDIS) </vt:lpstr>
      <vt:lpstr>Auburn Educational Data Intelligence System (AEDIS)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Bridget Wyke</dc:creator>
  <cp:lastModifiedBy>Jeronime Houndonougbo</cp:lastModifiedBy>
  <cp:revision>211</cp:revision>
  <cp:lastPrinted>2019-08-14T19:32:51Z</cp:lastPrinted>
  <dcterms:created xsi:type="dcterms:W3CDTF">2020-03-10T13:02:57Z</dcterms:created>
  <dcterms:modified xsi:type="dcterms:W3CDTF">2025-04-27T06:03:02Z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0x010100B34F76E9301313458F19DD4D452F56EC</vt:lpwstr>
  </property>
</Properties>
</file>